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6" r:id="rId1"/>
  </p:sldMasterIdLst>
  <p:notesMasterIdLst>
    <p:notesMasterId r:id="rId18"/>
  </p:notesMasterIdLst>
  <p:handoutMasterIdLst>
    <p:handoutMasterId r:id="rId19"/>
  </p:handoutMasterIdLst>
  <p:sldIdLst>
    <p:sldId id="533" r:id="rId2"/>
    <p:sldId id="548" r:id="rId3"/>
    <p:sldId id="613" r:id="rId4"/>
    <p:sldId id="553" r:id="rId5"/>
    <p:sldId id="604" r:id="rId6"/>
    <p:sldId id="605" r:id="rId7"/>
    <p:sldId id="607" r:id="rId8"/>
    <p:sldId id="615" r:id="rId9"/>
    <p:sldId id="608" r:id="rId10"/>
    <p:sldId id="616" r:id="rId11"/>
    <p:sldId id="614" r:id="rId12"/>
    <p:sldId id="617" r:id="rId13"/>
    <p:sldId id="612" r:id="rId14"/>
    <p:sldId id="610" r:id="rId15"/>
    <p:sldId id="618" r:id="rId16"/>
    <p:sldId id="603" r:id="rId17"/>
  </p:sldIdLst>
  <p:sldSz cx="9144000" cy="5143500" type="screen16x9"/>
  <p:notesSz cx="9356725" cy="7053263"/>
  <p:defaultTextStyle>
    <a:defPPr>
      <a:defRPr lang="en-US"/>
    </a:defPPr>
    <a:lvl1pPr algn="ctr" rtl="0" fontAlgn="base">
      <a:lnSpc>
        <a:spcPct val="95000"/>
      </a:lnSpc>
      <a:spcBef>
        <a:spcPct val="50000"/>
      </a:spcBef>
      <a:spcAft>
        <a:spcPct val="0"/>
      </a:spcAft>
      <a:defRPr kern="1200">
        <a:solidFill>
          <a:schemeClr val="tx1"/>
        </a:solidFill>
        <a:latin typeface="Arial" charset="0"/>
        <a:ea typeface="+mn-ea"/>
        <a:cs typeface="Arial" charset="0"/>
      </a:defRPr>
    </a:lvl1pPr>
    <a:lvl2pPr marL="457200" algn="ctr" rtl="0" fontAlgn="base">
      <a:lnSpc>
        <a:spcPct val="95000"/>
      </a:lnSpc>
      <a:spcBef>
        <a:spcPct val="50000"/>
      </a:spcBef>
      <a:spcAft>
        <a:spcPct val="0"/>
      </a:spcAft>
      <a:defRPr kern="1200">
        <a:solidFill>
          <a:schemeClr val="tx1"/>
        </a:solidFill>
        <a:latin typeface="Arial" charset="0"/>
        <a:ea typeface="+mn-ea"/>
        <a:cs typeface="Arial" charset="0"/>
      </a:defRPr>
    </a:lvl2pPr>
    <a:lvl3pPr marL="914400" algn="ctr" rtl="0" fontAlgn="base">
      <a:lnSpc>
        <a:spcPct val="95000"/>
      </a:lnSpc>
      <a:spcBef>
        <a:spcPct val="50000"/>
      </a:spcBef>
      <a:spcAft>
        <a:spcPct val="0"/>
      </a:spcAft>
      <a:defRPr kern="1200">
        <a:solidFill>
          <a:schemeClr val="tx1"/>
        </a:solidFill>
        <a:latin typeface="Arial" charset="0"/>
        <a:ea typeface="+mn-ea"/>
        <a:cs typeface="Arial" charset="0"/>
      </a:defRPr>
    </a:lvl3pPr>
    <a:lvl4pPr marL="1371600" algn="ctr" rtl="0" fontAlgn="base">
      <a:lnSpc>
        <a:spcPct val="95000"/>
      </a:lnSpc>
      <a:spcBef>
        <a:spcPct val="50000"/>
      </a:spcBef>
      <a:spcAft>
        <a:spcPct val="0"/>
      </a:spcAft>
      <a:defRPr kern="1200">
        <a:solidFill>
          <a:schemeClr val="tx1"/>
        </a:solidFill>
        <a:latin typeface="Arial" charset="0"/>
        <a:ea typeface="+mn-ea"/>
        <a:cs typeface="Arial" charset="0"/>
      </a:defRPr>
    </a:lvl4pPr>
    <a:lvl5pPr marL="1828800" algn="ctr" rtl="0" fontAlgn="base">
      <a:lnSpc>
        <a:spcPct val="95000"/>
      </a:lnSpc>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222">
          <p15:clr>
            <a:srgbClr val="A4A3A4"/>
          </p15:clr>
        </p15:guide>
        <p15:guide id="2" pos="29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visDellXPS" initials="t" lastIdx="21" clrIdx="0">
    <p:extLst>
      <p:ext uri="{19B8F6BF-5375-455C-9EA6-DF929625EA0E}">
        <p15:presenceInfo xmlns:p15="http://schemas.microsoft.com/office/powerpoint/2012/main" userId="travisDellXPS" providerId="None"/>
      </p:ext>
    </p:extLst>
  </p:cmAuthor>
  <p:cmAuthor id="2" name="Microsoft Office User" initials="MOU" lastIdx="12"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050"/>
    <a:srgbClr val="77787B"/>
    <a:srgbClr val="343333"/>
    <a:srgbClr val="FFFFFF"/>
    <a:srgbClr val="000000"/>
    <a:srgbClr val="D7E1FA"/>
    <a:srgbClr val="FFD7AA"/>
    <a:srgbClr val="DCF0A5"/>
    <a:srgbClr val="E15005"/>
    <a:srgbClr val="FFF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2" autoAdjust="0"/>
    <p:restoredTop sz="86467" autoAdjust="0"/>
  </p:normalViewPr>
  <p:slideViewPr>
    <p:cSldViewPr snapToGrid="0">
      <p:cViewPr varScale="1">
        <p:scale>
          <a:sx n="102" d="100"/>
          <a:sy n="102" d="100"/>
        </p:scale>
        <p:origin x="804" y="102"/>
      </p:cViewPr>
      <p:guideLst/>
    </p:cSldViewPr>
  </p:slideViewPr>
  <p:outlineViewPr>
    <p:cViewPr>
      <p:scale>
        <a:sx n="33" d="100"/>
        <a:sy n="33" d="100"/>
      </p:scale>
      <p:origin x="0" y="-5478"/>
    </p:cViewPr>
  </p:outlineViewPr>
  <p:notesTextViewPr>
    <p:cViewPr>
      <p:scale>
        <a:sx n="3" d="2"/>
        <a:sy n="3" d="2"/>
      </p:scale>
      <p:origin x="0" y="0"/>
    </p:cViewPr>
  </p:notesTextViewPr>
  <p:sorterViewPr>
    <p:cViewPr>
      <p:scale>
        <a:sx n="60" d="100"/>
        <a:sy n="60" d="100"/>
      </p:scale>
      <p:origin x="0" y="0"/>
    </p:cViewPr>
  </p:sorterViewPr>
  <p:notesViewPr>
    <p:cSldViewPr snapToGrid="0">
      <p:cViewPr>
        <p:scale>
          <a:sx n="150" d="100"/>
          <a:sy n="150" d="100"/>
        </p:scale>
        <p:origin x="-1674" y="-804"/>
      </p:cViewPr>
      <p:guideLst>
        <p:guide orient="horz" pos="2222"/>
        <p:guide pos="29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056063" cy="35242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a:lnSpc>
                <a:spcPct val="100000"/>
              </a:lnSpc>
              <a:spcBef>
                <a:spcPct val="0"/>
              </a:spcBef>
              <a:defRPr sz="1200"/>
            </a:lvl1pPr>
          </a:lstStyle>
          <a:p>
            <a:endParaRPr lang="en-US"/>
          </a:p>
        </p:txBody>
      </p:sp>
      <p:sp>
        <p:nvSpPr>
          <p:cNvPr id="56323" name="Rectangle 3"/>
          <p:cNvSpPr>
            <a:spLocks noGrp="1" noChangeArrowheads="1"/>
          </p:cNvSpPr>
          <p:nvPr>
            <p:ph type="dt" sz="quarter" idx="1"/>
          </p:nvPr>
        </p:nvSpPr>
        <p:spPr bwMode="auto">
          <a:xfrm>
            <a:off x="5299075" y="0"/>
            <a:ext cx="4056063" cy="35242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lnSpc>
                <a:spcPct val="100000"/>
              </a:lnSpc>
              <a:spcBef>
                <a:spcPct val="0"/>
              </a:spcBef>
              <a:defRPr sz="1200"/>
            </a:lvl1pPr>
          </a:lstStyle>
          <a:p>
            <a:endParaRPr lang="en-US"/>
          </a:p>
        </p:txBody>
      </p:sp>
      <p:sp>
        <p:nvSpPr>
          <p:cNvPr id="56324" name="Rectangle 4"/>
          <p:cNvSpPr>
            <a:spLocks noGrp="1" noChangeArrowheads="1"/>
          </p:cNvSpPr>
          <p:nvPr>
            <p:ph type="ftr" sz="quarter" idx="2"/>
          </p:nvPr>
        </p:nvSpPr>
        <p:spPr bwMode="auto">
          <a:xfrm>
            <a:off x="0" y="6700838"/>
            <a:ext cx="4056063"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a:lnSpc>
                <a:spcPct val="100000"/>
              </a:lnSpc>
              <a:spcBef>
                <a:spcPct val="0"/>
              </a:spcBef>
              <a:defRPr sz="1200"/>
            </a:lvl1pPr>
          </a:lstStyle>
          <a:p>
            <a:endParaRPr lang="en-US"/>
          </a:p>
        </p:txBody>
      </p:sp>
      <p:sp>
        <p:nvSpPr>
          <p:cNvPr id="56325" name="Rectangle 5"/>
          <p:cNvSpPr>
            <a:spLocks noGrp="1" noChangeArrowheads="1"/>
          </p:cNvSpPr>
          <p:nvPr>
            <p:ph type="sldNum" sz="quarter" idx="3"/>
          </p:nvPr>
        </p:nvSpPr>
        <p:spPr bwMode="auto">
          <a:xfrm>
            <a:off x="5299075" y="6700838"/>
            <a:ext cx="4056063"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lnSpc>
                <a:spcPct val="100000"/>
              </a:lnSpc>
              <a:spcBef>
                <a:spcPct val="0"/>
              </a:spcBef>
              <a:defRPr sz="1200"/>
            </a:lvl1pPr>
          </a:lstStyle>
          <a:p>
            <a:fld id="{2164164D-008D-4C23-863C-9CFBAFEEE891}" type="slidenum">
              <a:rPr lang="en-US"/>
              <a:pPr/>
              <a:t>‹#›</a:t>
            </a:fld>
            <a:endParaRPr lang="en-US"/>
          </a:p>
        </p:txBody>
      </p:sp>
    </p:spTree>
    <p:extLst>
      <p:ext uri="{BB962C8B-B14F-4D97-AF65-F5344CB8AC3E}">
        <p14:creationId xmlns:p14="http://schemas.microsoft.com/office/powerpoint/2010/main" val="236309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056063" cy="352425"/>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lvl1pPr algn="l" defTabSz="936625">
              <a:lnSpc>
                <a:spcPct val="100000"/>
              </a:lnSpc>
              <a:spcBef>
                <a:spcPct val="0"/>
              </a:spcBef>
              <a:defRPr sz="1200"/>
            </a:lvl1pPr>
          </a:lstStyle>
          <a:p>
            <a:endParaRPr lang="en-US"/>
          </a:p>
        </p:txBody>
      </p:sp>
      <p:sp>
        <p:nvSpPr>
          <p:cNvPr id="11267" name="Rectangle 3"/>
          <p:cNvSpPr>
            <a:spLocks noGrp="1" noChangeArrowheads="1"/>
          </p:cNvSpPr>
          <p:nvPr>
            <p:ph type="dt" idx="1"/>
          </p:nvPr>
        </p:nvSpPr>
        <p:spPr bwMode="auto">
          <a:xfrm>
            <a:off x="5299075" y="0"/>
            <a:ext cx="4056063" cy="352425"/>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lvl1pPr algn="r" defTabSz="936625">
              <a:lnSpc>
                <a:spcPct val="100000"/>
              </a:lnSpc>
              <a:spcBef>
                <a:spcPct val="0"/>
              </a:spcBef>
              <a:defRPr sz="1200"/>
            </a:lvl1pPr>
          </a:lstStyle>
          <a:p>
            <a:endParaRPr lang="en-US"/>
          </a:p>
        </p:txBody>
      </p:sp>
      <p:sp>
        <p:nvSpPr>
          <p:cNvPr id="11268" name="Rectangle 4"/>
          <p:cNvSpPr>
            <a:spLocks noGrp="1" noRot="1" noChangeAspect="1" noChangeArrowheads="1" noTextEdit="1"/>
          </p:cNvSpPr>
          <p:nvPr>
            <p:ph type="sldImg" idx="2"/>
          </p:nvPr>
        </p:nvSpPr>
        <p:spPr bwMode="auto">
          <a:xfrm>
            <a:off x="2325688" y="528638"/>
            <a:ext cx="4703762" cy="2646362"/>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36625" y="3351213"/>
            <a:ext cx="7483475" cy="3173412"/>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6700838"/>
            <a:ext cx="4056063" cy="350837"/>
          </a:xfrm>
          <a:prstGeom prst="rect">
            <a:avLst/>
          </a:prstGeom>
          <a:noFill/>
          <a:ln w="9525">
            <a:noFill/>
            <a:miter lim="800000"/>
            <a:headEnd/>
            <a:tailEnd/>
          </a:ln>
          <a:effectLst/>
        </p:spPr>
        <p:txBody>
          <a:bodyPr vert="horz" wrap="square" lIns="93767" tIns="46883" rIns="93767" bIns="46883" numCol="1" anchor="b" anchorCtr="0" compatLnSpc="1">
            <a:prstTxWarp prst="textNoShape">
              <a:avLst/>
            </a:prstTxWarp>
          </a:bodyPr>
          <a:lstStyle>
            <a:lvl1pPr algn="l" defTabSz="936625">
              <a:lnSpc>
                <a:spcPct val="100000"/>
              </a:lnSpc>
              <a:spcBef>
                <a:spcPct val="0"/>
              </a:spcBef>
              <a:defRPr sz="1200"/>
            </a:lvl1pPr>
          </a:lstStyle>
          <a:p>
            <a:endParaRPr lang="en-US"/>
          </a:p>
        </p:txBody>
      </p:sp>
      <p:sp>
        <p:nvSpPr>
          <p:cNvPr id="11271" name="Rectangle 7"/>
          <p:cNvSpPr>
            <a:spLocks noGrp="1" noChangeArrowheads="1"/>
          </p:cNvSpPr>
          <p:nvPr>
            <p:ph type="sldNum" sz="quarter" idx="5"/>
          </p:nvPr>
        </p:nvSpPr>
        <p:spPr bwMode="auto">
          <a:xfrm>
            <a:off x="5299075" y="6700838"/>
            <a:ext cx="4056063" cy="350837"/>
          </a:xfrm>
          <a:prstGeom prst="rect">
            <a:avLst/>
          </a:prstGeom>
          <a:noFill/>
          <a:ln w="9525">
            <a:noFill/>
            <a:miter lim="800000"/>
            <a:headEnd/>
            <a:tailEnd/>
          </a:ln>
          <a:effectLst/>
        </p:spPr>
        <p:txBody>
          <a:bodyPr vert="horz" wrap="square" lIns="93767" tIns="46883" rIns="93767" bIns="46883" numCol="1" anchor="b" anchorCtr="0" compatLnSpc="1">
            <a:prstTxWarp prst="textNoShape">
              <a:avLst/>
            </a:prstTxWarp>
          </a:bodyPr>
          <a:lstStyle>
            <a:lvl1pPr algn="r" defTabSz="936625">
              <a:lnSpc>
                <a:spcPct val="100000"/>
              </a:lnSpc>
              <a:spcBef>
                <a:spcPct val="0"/>
              </a:spcBef>
              <a:defRPr sz="1200"/>
            </a:lvl1pPr>
          </a:lstStyle>
          <a:p>
            <a:fld id="{F366B3F1-F5A1-45CE-A07D-E4332E4D6FF6}" type="slidenum">
              <a:rPr lang="en-US"/>
              <a:pPr/>
              <a:t>‹#›</a:t>
            </a:fld>
            <a:endParaRPr lang="en-US"/>
          </a:p>
        </p:txBody>
      </p:sp>
    </p:spTree>
    <p:extLst>
      <p:ext uri="{BB962C8B-B14F-4D97-AF65-F5344CB8AC3E}">
        <p14:creationId xmlns:p14="http://schemas.microsoft.com/office/powerpoint/2010/main" val="34005562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Karen Hanson, the Senior Research Developer at Portico, and I’m going to talk about Scholarship that’s built to last.</a:t>
            </a:r>
          </a:p>
        </p:txBody>
      </p:sp>
      <p:sp>
        <p:nvSpPr>
          <p:cNvPr id="4" name="Slide Number Placeholder 3"/>
          <p:cNvSpPr>
            <a:spLocks noGrp="1"/>
          </p:cNvSpPr>
          <p:nvPr>
            <p:ph type="sldNum" sz="quarter" idx="5"/>
          </p:nvPr>
        </p:nvSpPr>
        <p:spPr/>
        <p:txBody>
          <a:bodyPr/>
          <a:lstStyle/>
          <a:p>
            <a:fld id="{F366B3F1-F5A1-45CE-A07D-E4332E4D6FF6}" type="slidenum">
              <a:rPr lang="en-US" smtClean="0"/>
              <a:pPr/>
              <a:t>0</a:t>
            </a:fld>
            <a:endParaRPr lang="en-US"/>
          </a:p>
        </p:txBody>
      </p:sp>
    </p:spTree>
    <p:extLst>
      <p:ext uri="{BB962C8B-B14F-4D97-AF65-F5344CB8AC3E}">
        <p14:creationId xmlns:p14="http://schemas.microsoft.com/office/powerpoint/2010/main" val="2089750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guidelines make some recommendations about this. They recommend, in general trying to avoid dependence on third-party websites because it introduces a vulnerability where they might eventually break. </a:t>
            </a:r>
          </a:p>
          <a:p>
            <a:r>
              <a:rPr lang="en-US" dirty="0"/>
              <a:t>Also, if you do use these services and decide to take that risk, making sure you have a local copy of the content as a backup. So, for example, you might ask the author for a copy of the video that they have on YouTube.</a:t>
            </a:r>
          </a:p>
          <a:p>
            <a:r>
              <a:rPr lang="en-US" dirty="0"/>
              <a:t>And finally, adding a caption under the embedded feature is useful so that if it ever breaks, the reader can have some information about what was there and what it was meant to portray – and maybe even enough clues to find a copy if there is one available.</a:t>
            </a:r>
          </a:p>
        </p:txBody>
      </p:sp>
      <p:sp>
        <p:nvSpPr>
          <p:cNvPr id="4" name="Slide Number Placeholder 3"/>
          <p:cNvSpPr>
            <a:spLocks noGrp="1"/>
          </p:cNvSpPr>
          <p:nvPr>
            <p:ph type="sldNum" sz="quarter" idx="5"/>
          </p:nvPr>
        </p:nvSpPr>
        <p:spPr/>
        <p:txBody>
          <a:bodyPr/>
          <a:lstStyle/>
          <a:p>
            <a:fld id="{F366B3F1-F5A1-45CE-A07D-E4332E4D6FF6}" type="slidenum">
              <a:rPr lang="en-US" smtClean="0"/>
              <a:pPr/>
              <a:t>9</a:t>
            </a:fld>
            <a:endParaRPr lang="en-US"/>
          </a:p>
        </p:txBody>
      </p:sp>
    </p:spTree>
    <p:extLst>
      <p:ext uri="{BB962C8B-B14F-4D97-AF65-F5344CB8AC3E}">
        <p14:creationId xmlns:p14="http://schemas.microsoft.com/office/powerpoint/2010/main" val="1899890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there were publications in which the experience, or the presentation of it, was a significant part of the work</a:t>
            </a:r>
          </a:p>
          <a:p>
            <a:r>
              <a:rPr lang="en-US" dirty="0"/>
              <a:t>This is an example, </a:t>
            </a:r>
            <a:r>
              <a:rPr lang="en-US" dirty="0" err="1"/>
              <a:t>Rhizcomics</a:t>
            </a:r>
            <a:r>
              <a:rPr lang="en-US" dirty="0"/>
              <a:t>. In this publication, as you scroll through the text it changes, and things appear and disappear.</a:t>
            </a:r>
          </a:p>
          <a:p>
            <a:r>
              <a:rPr lang="en-US" dirty="0"/>
              <a:t>So, you can’t easily separate the raw content from its specific presentation on the web. </a:t>
            </a:r>
          </a:p>
          <a:p>
            <a:r>
              <a:rPr lang="en-US" dirty="0"/>
              <a:t>In these cases, whether or not it can be preserved really comes down to how compatible they are with the processes we have available for preserving this kind of content.</a:t>
            </a:r>
          </a:p>
          <a:p>
            <a:r>
              <a:rPr lang="en-US" dirty="0"/>
              <a:t>For example, if we want to use website archiving, which is what the Internet Archive does - the quality of the results really depends on how the website has been designed and whether it works with that method.</a:t>
            </a:r>
          </a:p>
        </p:txBody>
      </p:sp>
      <p:sp>
        <p:nvSpPr>
          <p:cNvPr id="4" name="Slide Number Placeholder 3"/>
          <p:cNvSpPr>
            <a:spLocks noGrp="1"/>
          </p:cNvSpPr>
          <p:nvPr>
            <p:ph type="sldNum" sz="quarter" idx="5"/>
          </p:nvPr>
        </p:nvSpPr>
        <p:spPr/>
        <p:txBody>
          <a:bodyPr/>
          <a:lstStyle/>
          <a:p>
            <a:fld id="{F366B3F1-F5A1-45CE-A07D-E4332E4D6FF6}" type="slidenum">
              <a:rPr lang="en-US" smtClean="0"/>
              <a:pPr/>
              <a:t>10</a:t>
            </a:fld>
            <a:endParaRPr lang="en-US"/>
          </a:p>
        </p:txBody>
      </p:sp>
    </p:spTree>
    <p:extLst>
      <p:ext uri="{BB962C8B-B14F-4D97-AF65-F5344CB8AC3E}">
        <p14:creationId xmlns:p14="http://schemas.microsoft.com/office/powerpoint/2010/main" val="73751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guidelines have a lot of suggestions about how to make sure a website is designed in a way it can be preserved using the techniques we have available</a:t>
            </a:r>
          </a:p>
          <a:p>
            <a:r>
              <a:rPr lang="en-US" dirty="0"/>
              <a:t>Things like adding a sitemap to the website so that a web crawler can  so that a web crawler can find all of the content.</a:t>
            </a:r>
          </a:p>
          <a:p>
            <a:r>
              <a:rPr lang="en-US" dirty="0"/>
              <a:t>It has a lot of recommendations about things like use of JavaScript and how to format URLs in order to help these tools navigate the site.</a:t>
            </a:r>
          </a:p>
        </p:txBody>
      </p:sp>
      <p:sp>
        <p:nvSpPr>
          <p:cNvPr id="4" name="Slide Number Placeholder 3"/>
          <p:cNvSpPr>
            <a:spLocks noGrp="1"/>
          </p:cNvSpPr>
          <p:nvPr>
            <p:ph type="sldNum" sz="quarter" idx="5"/>
          </p:nvPr>
        </p:nvSpPr>
        <p:spPr/>
        <p:txBody>
          <a:bodyPr/>
          <a:lstStyle/>
          <a:p>
            <a:fld id="{F366B3F1-F5A1-45CE-A07D-E4332E4D6FF6}" type="slidenum">
              <a:rPr lang="en-US" smtClean="0"/>
              <a:pPr/>
              <a:t>11</a:t>
            </a:fld>
            <a:endParaRPr lang="en-US"/>
          </a:p>
        </p:txBody>
      </p:sp>
    </p:spTree>
    <p:extLst>
      <p:ext uri="{BB962C8B-B14F-4D97-AF65-F5344CB8AC3E}">
        <p14:creationId xmlns:p14="http://schemas.microsoft.com/office/powerpoint/2010/main" val="1698236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I’m hoping you might have noticed as I’m talking is that many of the guidelines don’t just have a positive impact on preservation, but they can help with other priorities. </a:t>
            </a:r>
          </a:p>
          <a:p>
            <a:pPr marL="0" lvl="0" indent="0" algn="l" rtl="0">
              <a:spcBef>
                <a:spcPts val="1600"/>
              </a:spcBef>
              <a:spcAft>
                <a:spcPts val="0"/>
              </a:spcAft>
              <a:buFont typeface="Arial" panose="020B0604020202020204" pitchFamily="34" charset="0"/>
              <a:buNone/>
            </a:pPr>
            <a:r>
              <a:rPr lang="en-US" sz="1200" b="0" dirty="0">
                <a:solidFill>
                  <a:srgbClr val="000000"/>
                </a:solidFill>
              </a:rPr>
              <a:t>For example, additional descriptive metadata can improve discovery of materials on your site, as well as accessibility if you’re adding text descriptions to resources.</a:t>
            </a:r>
          </a:p>
          <a:p>
            <a:pPr marL="0" lvl="0" indent="0" algn="l" rtl="0">
              <a:spcBef>
                <a:spcPts val="1600"/>
              </a:spcBef>
              <a:spcAft>
                <a:spcPts val="0"/>
              </a:spcAft>
              <a:buFont typeface="Arial" panose="020B0604020202020204" pitchFamily="34" charset="0"/>
              <a:buNone/>
            </a:pPr>
            <a:r>
              <a:rPr lang="en-US" sz="1200" b="0" dirty="0">
                <a:solidFill>
                  <a:srgbClr val="000000"/>
                </a:solidFill>
              </a:rPr>
              <a:t>Avoiding dependence on third party services makes the content less likely to break unexpectedly over time because you are in control of it, so it improves the stability of the publications.</a:t>
            </a:r>
          </a:p>
          <a:p>
            <a:pPr marL="0" lvl="0" indent="0" algn="l" rtl="0">
              <a:spcBef>
                <a:spcPts val="1600"/>
              </a:spcBef>
              <a:spcAft>
                <a:spcPts val="0"/>
              </a:spcAft>
              <a:buFont typeface="Arial" panose="020B0604020202020204" pitchFamily="34" charset="0"/>
              <a:buNone/>
            </a:pPr>
            <a:r>
              <a:rPr lang="en-US" sz="1200" b="0" dirty="0">
                <a:solidFill>
                  <a:srgbClr val="000000"/>
                </a:solidFill>
              </a:rPr>
              <a:t>Making websites easier for web crawlers to navigate and read improves your search engine optimization.</a:t>
            </a:r>
          </a:p>
          <a:p>
            <a:pPr marL="285750" lvl="0" indent="-285750" algn="l" rtl="0">
              <a:spcBef>
                <a:spcPts val="1600"/>
              </a:spcBef>
              <a:spcAft>
                <a:spcPts val="0"/>
              </a:spcAft>
              <a:buFont typeface="Arial" panose="020B0604020202020204" pitchFamily="34" charset="0"/>
              <a:buChar char="•"/>
            </a:pPr>
            <a:endParaRPr lang="en-US" sz="1200" dirty="0">
              <a:solidFill>
                <a:srgbClr val="000000"/>
              </a:solidFill>
            </a:endParaRPr>
          </a:p>
        </p:txBody>
      </p:sp>
      <p:sp>
        <p:nvSpPr>
          <p:cNvPr id="4" name="Slide Number Placeholder 3"/>
          <p:cNvSpPr>
            <a:spLocks noGrp="1"/>
          </p:cNvSpPr>
          <p:nvPr>
            <p:ph type="sldNum" sz="quarter" idx="5"/>
          </p:nvPr>
        </p:nvSpPr>
        <p:spPr/>
        <p:txBody>
          <a:bodyPr/>
          <a:lstStyle/>
          <a:p>
            <a:fld id="{F366B3F1-F5A1-45CE-A07D-E4332E4D6FF6}" type="slidenum">
              <a:rPr lang="en-US" smtClean="0"/>
              <a:pPr/>
              <a:t>12</a:t>
            </a:fld>
            <a:endParaRPr lang="en-US"/>
          </a:p>
        </p:txBody>
      </p:sp>
    </p:spTree>
    <p:extLst>
      <p:ext uri="{BB962C8B-B14F-4D97-AF65-F5344CB8AC3E}">
        <p14:creationId xmlns:p14="http://schemas.microsoft.com/office/powerpoint/2010/main" val="69263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 up – we’re currently working on a follow-on project with NYU Libraries called “Embedding Preservability” – the goal is to refine the guidelines based on evidence collected by embedding preservation experts into publishing workflows. </a:t>
            </a:r>
          </a:p>
          <a:p>
            <a:r>
              <a:rPr lang="en-US" dirty="0"/>
              <a:t>As we’re working on this we’d also really like some feedback from the broader community.</a:t>
            </a:r>
          </a:p>
        </p:txBody>
      </p:sp>
      <p:sp>
        <p:nvSpPr>
          <p:cNvPr id="4" name="Slide Number Placeholder 3"/>
          <p:cNvSpPr>
            <a:spLocks noGrp="1"/>
          </p:cNvSpPr>
          <p:nvPr>
            <p:ph type="sldNum" sz="quarter" idx="5"/>
          </p:nvPr>
        </p:nvSpPr>
        <p:spPr/>
        <p:txBody>
          <a:bodyPr/>
          <a:lstStyle/>
          <a:p>
            <a:fld id="{F366B3F1-F5A1-45CE-A07D-E4332E4D6FF6}" type="slidenum">
              <a:rPr lang="en-US" smtClean="0"/>
              <a:pPr/>
              <a:t>13</a:t>
            </a:fld>
            <a:endParaRPr lang="en-US"/>
          </a:p>
        </p:txBody>
      </p:sp>
    </p:spTree>
    <p:extLst>
      <p:ext uri="{BB962C8B-B14F-4D97-AF65-F5344CB8AC3E}">
        <p14:creationId xmlns:p14="http://schemas.microsoft.com/office/powerpoint/2010/main" val="1548817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this work resonates with you, I hope that you’ll get in touch. </a:t>
            </a:r>
          </a:p>
          <a:p>
            <a:r>
              <a:rPr lang="en-US" dirty="0"/>
              <a:t>We’d really like to hear about what new forms of content that you’re creating, or subscribing to, or preserving.</a:t>
            </a:r>
          </a:p>
          <a:p>
            <a:r>
              <a:rPr lang="en-US" dirty="0"/>
              <a:t>What your concerns are about these and how can we make these guidelines more useful for you?</a:t>
            </a:r>
          </a:p>
          <a:p>
            <a:r>
              <a:rPr lang="en-US" dirty="0"/>
              <a:t>My hope is that through these conversations and by collaborating, we’ll find ways to create new forms of scholarship that are built to last.</a:t>
            </a:r>
          </a:p>
        </p:txBody>
      </p:sp>
      <p:sp>
        <p:nvSpPr>
          <p:cNvPr id="4" name="Slide Number Placeholder 3"/>
          <p:cNvSpPr>
            <a:spLocks noGrp="1"/>
          </p:cNvSpPr>
          <p:nvPr>
            <p:ph type="sldNum" sz="quarter" idx="5"/>
          </p:nvPr>
        </p:nvSpPr>
        <p:spPr/>
        <p:txBody>
          <a:bodyPr/>
          <a:lstStyle/>
          <a:p>
            <a:fld id="{F366B3F1-F5A1-45CE-A07D-E4332E4D6FF6}" type="slidenum">
              <a:rPr lang="en-US" smtClean="0"/>
              <a:pPr/>
              <a:t>14</a:t>
            </a:fld>
            <a:endParaRPr lang="en-US"/>
          </a:p>
        </p:txBody>
      </p:sp>
    </p:spTree>
    <p:extLst>
      <p:ext uri="{BB962C8B-B14F-4D97-AF65-F5344CB8AC3E}">
        <p14:creationId xmlns:p14="http://schemas.microsoft.com/office/powerpoint/2010/main" val="37685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here is my contact info – and the link to our guidelines.</a:t>
            </a:r>
          </a:p>
        </p:txBody>
      </p:sp>
      <p:sp>
        <p:nvSpPr>
          <p:cNvPr id="4" name="Slide Number Placeholder 3"/>
          <p:cNvSpPr>
            <a:spLocks noGrp="1"/>
          </p:cNvSpPr>
          <p:nvPr>
            <p:ph type="sldNum" sz="quarter" idx="5"/>
          </p:nvPr>
        </p:nvSpPr>
        <p:spPr/>
        <p:txBody>
          <a:bodyPr/>
          <a:lstStyle/>
          <a:p>
            <a:fld id="{F366B3F1-F5A1-45CE-A07D-E4332E4D6FF6}" type="slidenum">
              <a:rPr lang="en-US" smtClean="0"/>
              <a:pPr/>
              <a:t>15</a:t>
            </a:fld>
            <a:endParaRPr lang="en-US"/>
          </a:p>
        </p:txBody>
      </p:sp>
    </p:spTree>
    <p:extLst>
      <p:ext uri="{BB962C8B-B14F-4D97-AF65-F5344CB8AC3E}">
        <p14:creationId xmlns:p14="http://schemas.microsoft.com/office/powerpoint/2010/main" val="71351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not familiar with Portico, we’re a not for profit, community supported digital preservation service</a:t>
            </a:r>
          </a:p>
          <a:p>
            <a:r>
              <a:rPr lang="en-US" dirty="0"/>
              <a:t>We work closely with libraries, publishers and other content providers to preserve scholarly content so that it can be available for future scholars</a:t>
            </a:r>
          </a:p>
        </p:txBody>
      </p:sp>
      <p:sp>
        <p:nvSpPr>
          <p:cNvPr id="4" name="Slide Number Placeholder 3"/>
          <p:cNvSpPr>
            <a:spLocks noGrp="1"/>
          </p:cNvSpPr>
          <p:nvPr>
            <p:ph type="sldNum" sz="quarter" idx="5"/>
          </p:nvPr>
        </p:nvSpPr>
        <p:spPr/>
        <p:txBody>
          <a:bodyPr/>
          <a:lstStyle/>
          <a:p>
            <a:fld id="{F366B3F1-F5A1-45CE-A07D-E4332E4D6FF6}" type="slidenum">
              <a:rPr lang="en-US" smtClean="0"/>
              <a:pPr/>
              <a:t>1</a:t>
            </a:fld>
            <a:endParaRPr lang="en-US"/>
          </a:p>
        </p:txBody>
      </p:sp>
    </p:spTree>
    <p:extLst>
      <p:ext uri="{BB962C8B-B14F-4D97-AF65-F5344CB8AC3E}">
        <p14:creationId xmlns:p14="http://schemas.microsoft.com/office/powerpoint/2010/main" val="192714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service was founded back in 2005, electronic publications were typically made up of linear text and images –and they were easy to imagine in printed format.</a:t>
            </a:r>
          </a:p>
          <a:p>
            <a:endParaRPr lang="en-US" dirty="0"/>
          </a:p>
        </p:txBody>
      </p:sp>
      <p:sp>
        <p:nvSpPr>
          <p:cNvPr id="4" name="Slide Number Placeholder 3"/>
          <p:cNvSpPr>
            <a:spLocks noGrp="1"/>
          </p:cNvSpPr>
          <p:nvPr>
            <p:ph type="sldNum" sz="quarter" idx="5"/>
          </p:nvPr>
        </p:nvSpPr>
        <p:spPr/>
        <p:txBody>
          <a:bodyPr/>
          <a:lstStyle/>
          <a:p>
            <a:fld id="{F366B3F1-F5A1-45CE-A07D-E4332E4D6FF6}" type="slidenum">
              <a:rPr lang="en-US" smtClean="0"/>
              <a:pPr/>
              <a:t>2</a:t>
            </a:fld>
            <a:endParaRPr lang="en-US"/>
          </a:p>
        </p:txBody>
      </p:sp>
    </p:spTree>
    <p:extLst>
      <p:ext uri="{BB962C8B-B14F-4D97-AF65-F5344CB8AC3E}">
        <p14:creationId xmlns:p14="http://schemas.microsoft.com/office/powerpoint/2010/main" val="423088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8be93bd082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8be93bd082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publishing has evolved, we’ve started to see publications that have new kinds of features that can’t easily be represented in print. </a:t>
            </a:r>
          </a:p>
          <a:p>
            <a:pPr marL="0" lvl="0" indent="0" algn="l" rtl="0">
              <a:spcBef>
                <a:spcPts val="0"/>
              </a:spcBef>
              <a:spcAft>
                <a:spcPts val="0"/>
              </a:spcAft>
              <a:buNone/>
            </a:pPr>
            <a:r>
              <a:rPr lang="en-US" dirty="0"/>
              <a:t>They have things like embedded audio and video, non-linear navigation, data visualizations, and so on.</a:t>
            </a:r>
          </a:p>
          <a:p>
            <a:pPr marL="0" lvl="0" indent="0" algn="l" rtl="0">
              <a:spcBef>
                <a:spcPts val="0"/>
              </a:spcBef>
              <a:spcAft>
                <a:spcPts val="0"/>
              </a:spcAft>
              <a:buNone/>
            </a:pPr>
            <a:r>
              <a:rPr lang="en-US" dirty="0"/>
              <a:t>For Portico this means that the uniformity of those early digital publications, that allowed us to build our scalable preservation processes, may no longer apply for these new forms of scholarship. </a:t>
            </a:r>
          </a:p>
          <a:p>
            <a:pPr marL="0" lvl="0" indent="0" algn="l" rtl="0">
              <a:spcBef>
                <a:spcPts val="0"/>
              </a:spcBef>
              <a:spcAft>
                <a:spcPts val="0"/>
              </a:spcAft>
              <a:buNone/>
            </a:pPr>
            <a:r>
              <a:rPr lang="en-US" dirty="0"/>
              <a:t>So we started to wonder: is it still possible to preserve these publications at scale?</a:t>
            </a:r>
          </a:p>
        </p:txBody>
      </p:sp>
    </p:spTree>
    <p:extLst>
      <p:ext uri="{BB962C8B-B14F-4D97-AF65-F5344CB8AC3E}">
        <p14:creationId xmlns:p14="http://schemas.microsoft.com/office/powerpoint/2010/main" val="100126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8be93bd082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8be93bd082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help answer this question, we joined a research project called Enhancing Services to Preserve New Forms of Scholarship that was funded by the Mellon Foundation and led by NYU Libraries.</a:t>
            </a:r>
          </a:p>
          <a:p>
            <a:pPr marL="0" lvl="0" indent="0" algn="l" rtl="0">
              <a:spcBef>
                <a:spcPts val="0"/>
              </a:spcBef>
              <a:spcAft>
                <a:spcPts val="0"/>
              </a:spcAft>
              <a:buNone/>
            </a:pPr>
            <a:r>
              <a:rPr lang="en-US" dirty="0"/>
              <a:t>In this research, preservation services (Portico and CLOCKSS) examined a range of complex publications to see what aspects of them could be preserved at scale. </a:t>
            </a:r>
          </a:p>
          <a:p>
            <a:pPr marL="0" lvl="0" indent="0" algn="l" rtl="0">
              <a:spcBef>
                <a:spcPts val="0"/>
              </a:spcBef>
              <a:spcAft>
                <a:spcPts val="0"/>
              </a:spcAft>
              <a:buNone/>
            </a:pPr>
            <a:r>
              <a:rPr lang="en-US" dirty="0"/>
              <a:t>Where scalable preservation was a challenge, the team created recommendations about what could have been done differently during the creation process that would have helped with preservation.</a:t>
            </a:r>
            <a:endParaRPr dirty="0"/>
          </a:p>
        </p:txBody>
      </p:sp>
    </p:spTree>
    <p:extLst>
      <p:ext uri="{BB962C8B-B14F-4D97-AF65-F5344CB8AC3E}">
        <p14:creationId xmlns:p14="http://schemas.microsoft.com/office/powerpoint/2010/main" val="175135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8be93bd082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8be93bd082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work culminated in what we call the Guidelines for Preserving New forms of Scholarship</a:t>
            </a:r>
          </a:p>
          <a:p>
            <a:pPr marL="0" lvl="0" indent="0" algn="l" rtl="0">
              <a:spcBef>
                <a:spcPts val="0"/>
              </a:spcBef>
              <a:spcAft>
                <a:spcPts val="0"/>
              </a:spcAft>
              <a:buNone/>
            </a:pPr>
            <a:r>
              <a:rPr lang="en-US" dirty="0"/>
              <a:t>These are 68 guidelines for creating complex forms of scholarship that are more likely to be preservable</a:t>
            </a:r>
          </a:p>
          <a:p>
            <a:pPr marL="0" lvl="0" indent="0" algn="l" rtl="0">
              <a:spcBef>
                <a:spcPts val="0"/>
              </a:spcBef>
              <a:spcAft>
                <a:spcPts val="0"/>
              </a:spcAft>
              <a:buNone/>
            </a:pPr>
            <a:r>
              <a:rPr lang="en-US" dirty="0"/>
              <a:t>They’re designed for use by publishers, platform developers, and authors but can also be adapted by preservation services to help communicate about requirements for preservation.</a:t>
            </a:r>
            <a:endParaRPr dirty="0"/>
          </a:p>
        </p:txBody>
      </p:sp>
    </p:spTree>
    <p:extLst>
      <p:ext uri="{BB962C8B-B14F-4D97-AF65-F5344CB8AC3E}">
        <p14:creationId xmlns:p14="http://schemas.microsoft.com/office/powerpoint/2010/main" val="15649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go through a few examples of the kinds of things the guidelines address – </a:t>
            </a:r>
          </a:p>
          <a:p>
            <a:r>
              <a:rPr lang="en-US" dirty="0"/>
              <a:t>The first thing we saw that was very common is that many publications have a large number and variety of resources associated with them… and these might be listed alongside the text as supplements, but they also might be embedded in the flow of the text, as the image on the right here shows, where is an audio player within the text. </a:t>
            </a:r>
          </a:p>
          <a:p>
            <a:r>
              <a:rPr lang="en-US" dirty="0"/>
              <a:t>As a preservation service we need to think about how to manage all of these different file formats but also how to keep track of the relationships between them.</a:t>
            </a:r>
          </a:p>
          <a:p>
            <a:endParaRPr lang="en-US" dirty="0"/>
          </a:p>
        </p:txBody>
      </p:sp>
      <p:sp>
        <p:nvSpPr>
          <p:cNvPr id="4" name="Slide Number Placeholder 3"/>
          <p:cNvSpPr>
            <a:spLocks noGrp="1"/>
          </p:cNvSpPr>
          <p:nvPr>
            <p:ph type="sldNum" sz="quarter" idx="5"/>
          </p:nvPr>
        </p:nvSpPr>
        <p:spPr/>
        <p:txBody>
          <a:bodyPr/>
          <a:lstStyle/>
          <a:p>
            <a:fld id="{F366B3F1-F5A1-45CE-A07D-E4332E4D6FF6}" type="slidenum">
              <a:rPr lang="en-US" smtClean="0"/>
              <a:pPr/>
              <a:t>6</a:t>
            </a:fld>
            <a:endParaRPr lang="en-US"/>
          </a:p>
        </p:txBody>
      </p:sp>
    </p:spTree>
    <p:extLst>
      <p:ext uri="{BB962C8B-B14F-4D97-AF65-F5344CB8AC3E}">
        <p14:creationId xmlns:p14="http://schemas.microsoft.com/office/powerpoint/2010/main" val="366284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guidelines have suggestions about this. It suggests things like:</a:t>
            </a:r>
          </a:p>
          <a:p>
            <a:r>
              <a:rPr lang="en-US" dirty="0"/>
              <a:t>Ensuring that all components of a publication are in any export packages – sometimes we receive the text but not all of the additional files.</a:t>
            </a:r>
          </a:p>
          <a:p>
            <a:r>
              <a:rPr lang="en-US" dirty="0"/>
              <a:t>Also, favoring broadly used, non-proprietary, open formats where possible. This increases the chance we will be able to use it in the long term.</a:t>
            </a:r>
          </a:p>
          <a:p>
            <a:r>
              <a:rPr lang="en-US" dirty="0"/>
              <a:t>And finally, creating descriptive metadata and using unique identifiers for each resource is helpful because the extra metadata can provide useful context for preservation and unique identifiers help keep track of the different files and the relationships within the work even if some of the pieces end up in different repositories.</a:t>
            </a:r>
          </a:p>
          <a:p>
            <a:endParaRPr lang="en-US" dirty="0"/>
          </a:p>
        </p:txBody>
      </p:sp>
      <p:sp>
        <p:nvSpPr>
          <p:cNvPr id="4" name="Slide Number Placeholder 3"/>
          <p:cNvSpPr>
            <a:spLocks noGrp="1"/>
          </p:cNvSpPr>
          <p:nvPr>
            <p:ph type="sldNum" sz="quarter" idx="5"/>
          </p:nvPr>
        </p:nvSpPr>
        <p:spPr/>
        <p:txBody>
          <a:bodyPr/>
          <a:lstStyle/>
          <a:p>
            <a:fld id="{F366B3F1-F5A1-45CE-A07D-E4332E4D6FF6}" type="slidenum">
              <a:rPr lang="en-US" smtClean="0"/>
              <a:pPr/>
              <a:t>7</a:t>
            </a:fld>
            <a:endParaRPr lang="en-US"/>
          </a:p>
        </p:txBody>
      </p:sp>
    </p:spTree>
    <p:extLst>
      <p:ext uri="{BB962C8B-B14F-4D97-AF65-F5344CB8AC3E}">
        <p14:creationId xmlns:p14="http://schemas.microsoft.com/office/powerpoint/2010/main" val="3086256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big pattern we saw was that a lot of publications made use of third-party services to embed multimedia features and other kinds of features into the flow of the text.</a:t>
            </a:r>
          </a:p>
          <a:p>
            <a:r>
              <a:rPr lang="en-US" dirty="0"/>
              <a:t>A common example of this is to embed a YouTube video, but you could also embed things like Tweets, Google Maps, or ArcGIS visualizations, for example.</a:t>
            </a:r>
          </a:p>
          <a:p>
            <a:r>
              <a:rPr lang="en-US" dirty="0"/>
              <a:t>What often happens is when the content is transferred between platforms or sent for preservation it doesn’t include these embedded features because they’re not part of the publication. The copyright status might also be ambiguous, and they might break suddenly leaving a hole in your publication. All of this can affect our ability to preserve it.</a:t>
            </a:r>
          </a:p>
        </p:txBody>
      </p:sp>
      <p:sp>
        <p:nvSpPr>
          <p:cNvPr id="4" name="Slide Number Placeholder 3"/>
          <p:cNvSpPr>
            <a:spLocks noGrp="1"/>
          </p:cNvSpPr>
          <p:nvPr>
            <p:ph type="sldNum" sz="quarter" idx="5"/>
          </p:nvPr>
        </p:nvSpPr>
        <p:spPr/>
        <p:txBody>
          <a:bodyPr/>
          <a:lstStyle/>
          <a:p>
            <a:fld id="{F366B3F1-F5A1-45CE-A07D-E4332E4D6FF6}" type="slidenum">
              <a:rPr lang="en-US" smtClean="0"/>
              <a:pPr/>
              <a:t>8</a:t>
            </a:fld>
            <a:endParaRPr lang="en-US"/>
          </a:p>
        </p:txBody>
      </p:sp>
    </p:spTree>
    <p:extLst>
      <p:ext uri="{BB962C8B-B14F-4D97-AF65-F5344CB8AC3E}">
        <p14:creationId xmlns:p14="http://schemas.microsoft.com/office/powerpoint/2010/main" val="117278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noChangeArrowheads="1"/>
          </p:cNvSpPr>
          <p:nvPr>
            <p:ph type="title" hasCustomPrompt="1"/>
          </p:nvPr>
        </p:nvSpPr>
        <p:spPr bwMode="auto">
          <a:xfrm>
            <a:off x="693223" y="667512"/>
            <a:ext cx="4507992" cy="51435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dirty="0"/>
              <a:t>C</a:t>
            </a:r>
            <a:r>
              <a:rPr lang="en-US"/>
              <a:t>lick </a:t>
            </a:r>
            <a:r>
              <a:rPr lang="en-US" dirty="0"/>
              <a:t>to add title</a:t>
            </a:r>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Left, Pic Right Vert with Caption">
    <p:bg bwMode="black">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73E4867-1869-493D-811C-05DA4CAFF03E}"/>
              </a:ext>
            </a:extLst>
          </p:cNvPr>
          <p:cNvSpPr>
            <a:spLocks noGrp="1"/>
          </p:cNvSpPr>
          <p:nvPr>
            <p:ph type="pic" sz="quarter" idx="24"/>
          </p:nvPr>
        </p:nvSpPr>
        <p:spPr>
          <a:xfrm>
            <a:off x="5424875" y="685800"/>
            <a:ext cx="2526314" cy="3269100"/>
          </a:xfrm>
        </p:spPr>
        <p:txBody>
          <a:bodyPr/>
          <a:lstStyle>
            <a:lvl1pPr>
              <a:defRPr>
                <a:solidFill>
                  <a:schemeClr val="bg1">
                    <a:lumMod val="50000"/>
                  </a:schemeClr>
                </a:solidFill>
              </a:defRPr>
            </a:lvl1pPr>
          </a:lstStyle>
          <a:p>
            <a:endParaRPr lang="en-US"/>
          </a:p>
        </p:txBody>
      </p:sp>
      <p:sp>
        <p:nvSpPr>
          <p:cNvPr id="12" name="Text Placeholder 6">
            <a:extLst>
              <a:ext uri="{FF2B5EF4-FFF2-40B4-BE49-F238E27FC236}">
                <a16:creationId xmlns:a16="http://schemas.microsoft.com/office/drawing/2014/main" id="{69F802D5-7F31-4A4D-BAAC-19328F05C102}"/>
              </a:ext>
            </a:extLst>
          </p:cNvPr>
          <p:cNvSpPr>
            <a:spLocks noGrp="1"/>
          </p:cNvSpPr>
          <p:nvPr>
            <p:ph type="body" sz="quarter" idx="22" hasCustomPrompt="1"/>
          </p:nvPr>
        </p:nvSpPr>
        <p:spPr>
          <a:xfrm>
            <a:off x="5426425" y="4102315"/>
            <a:ext cx="2488850" cy="376800"/>
          </a:xfrm>
        </p:spPr>
        <p:txBody>
          <a:bodyPr>
            <a:noAutofit/>
          </a:bodyPr>
          <a:lstStyle>
            <a:lvl1pPr marL="0">
              <a:lnSpc>
                <a:spcPct val="100000"/>
              </a:lnSpc>
              <a:spcBef>
                <a:spcPts val="0"/>
              </a:spcBef>
              <a:defRPr sz="800" b="0" i="1">
                <a:solidFill>
                  <a:schemeClr val="tx2"/>
                </a:solidFill>
                <a:latin typeface="+mn-lt"/>
              </a:defRPr>
            </a:lvl1pPr>
          </a:lstStyle>
          <a:p>
            <a:pPr lvl="0"/>
            <a:r>
              <a:rPr lang="en-US"/>
              <a:t>Caption</a:t>
            </a:r>
          </a:p>
        </p:txBody>
      </p:sp>
      <p:sp>
        <p:nvSpPr>
          <p:cNvPr id="13" name="Title 2">
            <a:extLst>
              <a:ext uri="{FF2B5EF4-FFF2-40B4-BE49-F238E27FC236}">
                <a16:creationId xmlns:a16="http://schemas.microsoft.com/office/drawing/2014/main" id="{94F5F81D-2E02-48A3-AC13-24144F8A52A2}"/>
              </a:ext>
            </a:extLst>
          </p:cNvPr>
          <p:cNvSpPr>
            <a:spLocks noGrp="1" noChangeArrowheads="1"/>
          </p:cNvSpPr>
          <p:nvPr>
            <p:ph type="title" hasCustomPrompt="1"/>
          </p:nvPr>
        </p:nvSpPr>
        <p:spPr bwMode="auto">
          <a:xfrm>
            <a:off x="693223" y="667512"/>
            <a:ext cx="4247077" cy="51435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dirty="0"/>
              <a:t>C</a:t>
            </a:r>
            <a:r>
              <a:rPr lang="en-US"/>
              <a:t>lick </a:t>
            </a:r>
            <a:r>
              <a:rPr lang="en-US" dirty="0"/>
              <a:t>to add title</a:t>
            </a:r>
          </a:p>
        </p:txBody>
      </p:sp>
      <p:sp>
        <p:nvSpPr>
          <p:cNvPr id="19" name="Text Placeholder 2">
            <a:extLst>
              <a:ext uri="{FF2B5EF4-FFF2-40B4-BE49-F238E27FC236}">
                <a16:creationId xmlns:a16="http://schemas.microsoft.com/office/drawing/2014/main" id="{DA580A05-7666-4D0A-AE44-D2E342B2F66C}"/>
              </a:ext>
            </a:extLst>
          </p:cNvPr>
          <p:cNvSpPr>
            <a:spLocks noGrp="1"/>
          </p:cNvSpPr>
          <p:nvPr>
            <p:ph type="body" sz="quarter" idx="25" hasCustomPrompt="1"/>
          </p:nvPr>
        </p:nvSpPr>
        <p:spPr>
          <a:xfrm>
            <a:off x="697986" y="1344038"/>
            <a:ext cx="3819525" cy="2266950"/>
          </a:xfrm>
        </p:spPr>
        <p:txBody>
          <a:bodyPr>
            <a:noAutofit/>
          </a:bodyPr>
          <a:lstStyle>
            <a:lvl1pPr>
              <a:defRPr sz="1400" b="1"/>
            </a:lvl1pPr>
            <a:lvl2pPr marL="320040" indent="-320040">
              <a:spcBef>
                <a:spcPts val="0"/>
              </a:spcBef>
              <a:buClr>
                <a:srgbClr val="CD4435"/>
              </a:buClr>
              <a:buSzPct val="105000"/>
              <a:buFont typeface="Symbol" panose="05050102010706020507" pitchFamily="18" charset="2"/>
              <a:buChar char=""/>
              <a:defRPr sz="1400" b="0"/>
            </a:lvl2pPr>
            <a:lvl3pPr>
              <a:defRPr sz="1400" b="0"/>
            </a:lvl3pPr>
            <a:lvl4pPr>
              <a:defRPr sz="1400" b="0"/>
            </a:lvl4pPr>
            <a:lvl5pPr>
              <a:defRPr sz="1400" b="0"/>
            </a:lvl5pPr>
          </a:lstStyle>
          <a:p>
            <a:pPr lvl="0"/>
            <a:r>
              <a:rPr lang="en-US"/>
              <a:t>Body to add text</a:t>
            </a:r>
          </a:p>
          <a:p>
            <a:pPr lvl="1"/>
            <a:r>
              <a:rPr lang="en-US"/>
              <a:t>Second level</a:t>
            </a:r>
          </a:p>
        </p:txBody>
      </p:sp>
      <p:pic>
        <p:nvPicPr>
          <p:cNvPr id="3" name="Google Shape;155;p22">
            <a:extLst>
              <a:ext uri="{FF2B5EF4-FFF2-40B4-BE49-F238E27FC236}">
                <a16:creationId xmlns:a16="http://schemas.microsoft.com/office/drawing/2014/main" id="{3F8CD167-E0D1-476A-94EE-A9CDFA5D799C}"/>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335544393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Left, 2-Line Title, Pic Right Horiz with Caption">
    <p:bg bwMode="black">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73E4867-1869-493D-811C-05DA4CAFF03E}"/>
              </a:ext>
            </a:extLst>
          </p:cNvPr>
          <p:cNvSpPr>
            <a:spLocks noGrp="1"/>
          </p:cNvSpPr>
          <p:nvPr>
            <p:ph type="pic" sz="quarter" idx="24"/>
          </p:nvPr>
        </p:nvSpPr>
        <p:spPr>
          <a:xfrm>
            <a:off x="4923700" y="685800"/>
            <a:ext cx="3517049" cy="2361689"/>
          </a:xfrm>
        </p:spPr>
        <p:txBody>
          <a:bodyPr/>
          <a:lstStyle>
            <a:lvl1pPr>
              <a:defRPr>
                <a:solidFill>
                  <a:schemeClr val="bg1">
                    <a:lumMod val="50000"/>
                  </a:schemeClr>
                </a:solidFill>
              </a:defRPr>
            </a:lvl1pPr>
          </a:lstStyle>
          <a:p>
            <a:endParaRPr lang="en-US"/>
          </a:p>
        </p:txBody>
      </p:sp>
      <p:sp>
        <p:nvSpPr>
          <p:cNvPr id="12" name="Text Placeholder 6">
            <a:extLst>
              <a:ext uri="{FF2B5EF4-FFF2-40B4-BE49-F238E27FC236}">
                <a16:creationId xmlns:a16="http://schemas.microsoft.com/office/drawing/2014/main" id="{69F802D5-7F31-4A4D-BAAC-19328F05C102}"/>
              </a:ext>
            </a:extLst>
          </p:cNvPr>
          <p:cNvSpPr>
            <a:spLocks noGrp="1"/>
          </p:cNvSpPr>
          <p:nvPr>
            <p:ph type="body" sz="quarter" idx="22" hasCustomPrompt="1"/>
          </p:nvPr>
        </p:nvSpPr>
        <p:spPr>
          <a:xfrm>
            <a:off x="4921599" y="3206965"/>
            <a:ext cx="3517049" cy="376800"/>
          </a:xfrm>
        </p:spPr>
        <p:txBody>
          <a:bodyPr>
            <a:noAutofit/>
          </a:bodyPr>
          <a:lstStyle>
            <a:lvl1pPr marL="0">
              <a:lnSpc>
                <a:spcPct val="100000"/>
              </a:lnSpc>
              <a:spcBef>
                <a:spcPts val="0"/>
              </a:spcBef>
              <a:defRPr sz="800" b="0" i="1">
                <a:solidFill>
                  <a:schemeClr val="tx2"/>
                </a:solidFill>
                <a:latin typeface="+mn-lt"/>
              </a:defRPr>
            </a:lvl1pPr>
          </a:lstStyle>
          <a:p>
            <a:pPr lvl="0"/>
            <a:r>
              <a:rPr lang="en-US"/>
              <a:t>Caption</a:t>
            </a:r>
          </a:p>
        </p:txBody>
      </p:sp>
      <p:sp>
        <p:nvSpPr>
          <p:cNvPr id="13" name="Title 2">
            <a:extLst>
              <a:ext uri="{FF2B5EF4-FFF2-40B4-BE49-F238E27FC236}">
                <a16:creationId xmlns:a16="http://schemas.microsoft.com/office/drawing/2014/main" id="{94F5F81D-2E02-48A3-AC13-24144F8A52A2}"/>
              </a:ext>
            </a:extLst>
          </p:cNvPr>
          <p:cNvSpPr>
            <a:spLocks noGrp="1" noChangeArrowheads="1"/>
          </p:cNvSpPr>
          <p:nvPr>
            <p:ph type="title" hasCustomPrompt="1"/>
          </p:nvPr>
        </p:nvSpPr>
        <p:spPr bwMode="auto">
          <a:xfrm>
            <a:off x="693223" y="667512"/>
            <a:ext cx="3878777" cy="51435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dirty="0"/>
              <a:t>C</a:t>
            </a:r>
            <a:r>
              <a:rPr lang="en-US"/>
              <a:t>lick </a:t>
            </a:r>
            <a:r>
              <a:rPr lang="en-US" dirty="0"/>
              <a:t>to </a:t>
            </a:r>
            <a:r>
              <a:rPr lang="en-US"/>
              <a:t>add title</a:t>
            </a:r>
            <a:endParaRPr lang="en-US" dirty="0"/>
          </a:p>
        </p:txBody>
      </p:sp>
      <p:sp>
        <p:nvSpPr>
          <p:cNvPr id="6" name="Text Placeholder 2">
            <a:extLst>
              <a:ext uri="{FF2B5EF4-FFF2-40B4-BE49-F238E27FC236}">
                <a16:creationId xmlns:a16="http://schemas.microsoft.com/office/drawing/2014/main" id="{E9249633-CF7F-C449-92AE-9FFF1FD0C8CF}"/>
              </a:ext>
            </a:extLst>
          </p:cNvPr>
          <p:cNvSpPr>
            <a:spLocks noGrp="1"/>
          </p:cNvSpPr>
          <p:nvPr>
            <p:ph type="body" sz="quarter" idx="25" hasCustomPrompt="1"/>
          </p:nvPr>
        </p:nvSpPr>
        <p:spPr>
          <a:xfrm>
            <a:off x="697986" y="1665983"/>
            <a:ext cx="3819525" cy="2266950"/>
          </a:xfrm>
        </p:spPr>
        <p:txBody>
          <a:bodyPr>
            <a:noAutofit/>
          </a:bodyPr>
          <a:lstStyle>
            <a:lvl1pPr>
              <a:defRPr sz="1400" b="1"/>
            </a:lvl1pPr>
            <a:lvl2pPr marL="320040" indent="-320040">
              <a:spcBef>
                <a:spcPts val="0"/>
              </a:spcBef>
              <a:buClr>
                <a:srgbClr val="CD4435"/>
              </a:buClr>
              <a:buSzPct val="105000"/>
              <a:buFont typeface="Symbol" panose="05050102010706020507" pitchFamily="18" charset="2"/>
              <a:buChar char=""/>
              <a:defRPr sz="1400" b="0"/>
            </a:lvl2pPr>
            <a:lvl3pPr>
              <a:defRPr sz="1400" b="0"/>
            </a:lvl3pPr>
            <a:lvl4pPr>
              <a:defRPr sz="1400" b="0"/>
            </a:lvl4pPr>
            <a:lvl5pPr>
              <a:defRPr sz="1400" b="0"/>
            </a:lvl5pPr>
          </a:lstStyle>
          <a:p>
            <a:pPr lvl="0"/>
            <a:r>
              <a:rPr lang="en-US"/>
              <a:t>Body to add text</a:t>
            </a:r>
          </a:p>
          <a:p>
            <a:pPr lvl="1"/>
            <a:r>
              <a:rPr lang="en-US"/>
              <a:t>Second level</a:t>
            </a:r>
          </a:p>
        </p:txBody>
      </p:sp>
    </p:spTree>
    <p:extLst>
      <p:ext uri="{BB962C8B-B14F-4D97-AF65-F5344CB8AC3E}">
        <p14:creationId xmlns:p14="http://schemas.microsoft.com/office/powerpoint/2010/main" val="120435440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bwMode="black">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73E4867-1869-493D-811C-05DA4CAFF03E}"/>
              </a:ext>
            </a:extLst>
          </p:cNvPr>
          <p:cNvSpPr>
            <a:spLocks noGrp="1"/>
          </p:cNvSpPr>
          <p:nvPr>
            <p:ph type="pic" sz="quarter" idx="24"/>
          </p:nvPr>
        </p:nvSpPr>
        <p:spPr>
          <a:xfrm>
            <a:off x="703375" y="1062000"/>
            <a:ext cx="7737300" cy="3228000"/>
          </a:xfrm>
        </p:spPr>
        <p:txBody>
          <a:bodyPr/>
          <a:lstStyle>
            <a:lvl1pPr>
              <a:defRPr>
                <a:solidFill>
                  <a:schemeClr val="bg1">
                    <a:lumMod val="50000"/>
                  </a:schemeClr>
                </a:solidFill>
              </a:defRPr>
            </a:lvl1pPr>
          </a:lstStyle>
          <a:p>
            <a:endParaRPr lang="en-US"/>
          </a:p>
        </p:txBody>
      </p:sp>
      <p:sp>
        <p:nvSpPr>
          <p:cNvPr id="13" name="Title 2">
            <a:extLst>
              <a:ext uri="{FF2B5EF4-FFF2-40B4-BE49-F238E27FC236}">
                <a16:creationId xmlns:a16="http://schemas.microsoft.com/office/drawing/2014/main" id="{94F5F81D-2E02-48A3-AC13-24144F8A52A2}"/>
              </a:ext>
            </a:extLst>
          </p:cNvPr>
          <p:cNvSpPr>
            <a:spLocks noGrp="1" noChangeArrowheads="1"/>
          </p:cNvSpPr>
          <p:nvPr>
            <p:ph type="title" hasCustomPrompt="1"/>
          </p:nvPr>
        </p:nvSpPr>
        <p:spPr bwMode="auto">
          <a:xfrm>
            <a:off x="693223" y="435791"/>
            <a:ext cx="4247077" cy="51435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a:t>Click to add title</a:t>
            </a:r>
            <a:endParaRPr lang="en-US" dirty="0"/>
          </a:p>
        </p:txBody>
      </p:sp>
      <p:sp>
        <p:nvSpPr>
          <p:cNvPr id="8" name="Text Placeholder 6">
            <a:extLst>
              <a:ext uri="{FF2B5EF4-FFF2-40B4-BE49-F238E27FC236}">
                <a16:creationId xmlns:a16="http://schemas.microsoft.com/office/drawing/2014/main" id="{8AB43525-6D4B-43E3-BD2F-170A8624CB27}"/>
              </a:ext>
            </a:extLst>
          </p:cNvPr>
          <p:cNvSpPr>
            <a:spLocks noGrp="1"/>
          </p:cNvSpPr>
          <p:nvPr>
            <p:ph type="body" sz="quarter" idx="22" hasCustomPrompt="1"/>
          </p:nvPr>
        </p:nvSpPr>
        <p:spPr>
          <a:xfrm>
            <a:off x="694405" y="4437394"/>
            <a:ext cx="2488850" cy="376800"/>
          </a:xfrm>
        </p:spPr>
        <p:txBody>
          <a:bodyPr>
            <a:noAutofit/>
          </a:bodyPr>
          <a:lstStyle>
            <a:lvl1pPr marL="0">
              <a:lnSpc>
                <a:spcPct val="100000"/>
              </a:lnSpc>
              <a:spcBef>
                <a:spcPts val="0"/>
              </a:spcBef>
              <a:defRPr sz="800" b="0" i="1">
                <a:solidFill>
                  <a:schemeClr val="tx2"/>
                </a:solidFill>
                <a:latin typeface="+mn-lt"/>
              </a:defRPr>
            </a:lvl1pPr>
          </a:lstStyle>
          <a:p>
            <a:pPr lvl="0"/>
            <a:r>
              <a:rPr lang="en-US"/>
              <a:t>Caption</a:t>
            </a:r>
          </a:p>
        </p:txBody>
      </p:sp>
    </p:spTree>
    <p:extLst>
      <p:ext uri="{BB962C8B-B14F-4D97-AF65-F5344CB8AC3E}">
        <p14:creationId xmlns:p14="http://schemas.microsoft.com/office/powerpoint/2010/main" val="426717830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no title">
    <p:bg bwMode="black">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73E4867-1869-493D-811C-05DA4CAFF03E}"/>
              </a:ext>
            </a:extLst>
          </p:cNvPr>
          <p:cNvSpPr>
            <a:spLocks noGrp="1"/>
          </p:cNvSpPr>
          <p:nvPr>
            <p:ph type="pic" sz="quarter" idx="24"/>
          </p:nvPr>
        </p:nvSpPr>
        <p:spPr>
          <a:xfrm>
            <a:off x="353675" y="338275"/>
            <a:ext cx="8434200" cy="3951600"/>
          </a:xfrm>
        </p:spPr>
        <p:txBody>
          <a:bodyPr/>
          <a:lstStyle>
            <a:lvl1pPr>
              <a:defRPr>
                <a:solidFill>
                  <a:schemeClr val="bg1">
                    <a:lumMod val="50000"/>
                  </a:schemeClr>
                </a:solidFill>
              </a:defRPr>
            </a:lvl1pPr>
          </a:lstStyle>
          <a:p>
            <a:endParaRPr lang="en-US"/>
          </a:p>
        </p:txBody>
      </p:sp>
      <p:sp>
        <p:nvSpPr>
          <p:cNvPr id="8" name="Text Placeholder 6">
            <a:extLst>
              <a:ext uri="{FF2B5EF4-FFF2-40B4-BE49-F238E27FC236}">
                <a16:creationId xmlns:a16="http://schemas.microsoft.com/office/drawing/2014/main" id="{8AB43525-6D4B-43E3-BD2F-170A8624CB27}"/>
              </a:ext>
            </a:extLst>
          </p:cNvPr>
          <p:cNvSpPr>
            <a:spLocks noGrp="1"/>
          </p:cNvSpPr>
          <p:nvPr>
            <p:ph type="body" sz="quarter" idx="22" hasCustomPrompt="1"/>
          </p:nvPr>
        </p:nvSpPr>
        <p:spPr>
          <a:xfrm>
            <a:off x="694405" y="4437394"/>
            <a:ext cx="2488850" cy="376800"/>
          </a:xfrm>
        </p:spPr>
        <p:txBody>
          <a:bodyPr>
            <a:noAutofit/>
          </a:bodyPr>
          <a:lstStyle>
            <a:lvl1pPr marL="0">
              <a:lnSpc>
                <a:spcPct val="100000"/>
              </a:lnSpc>
              <a:spcBef>
                <a:spcPts val="0"/>
              </a:spcBef>
              <a:defRPr sz="800" b="0" i="1">
                <a:solidFill>
                  <a:schemeClr val="tx2"/>
                </a:solidFill>
                <a:latin typeface="+mn-lt"/>
              </a:defRPr>
            </a:lvl1pPr>
          </a:lstStyle>
          <a:p>
            <a:pPr lvl="0"/>
            <a:r>
              <a:rPr lang="en-US"/>
              <a:t>Caption</a:t>
            </a:r>
          </a:p>
        </p:txBody>
      </p:sp>
    </p:spTree>
    <p:extLst>
      <p:ext uri="{BB962C8B-B14F-4D97-AF65-F5344CB8AC3E}">
        <p14:creationId xmlns:p14="http://schemas.microsoft.com/office/powerpoint/2010/main" val="391782351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Placehol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223" y="435791"/>
            <a:ext cx="4507992" cy="514350"/>
          </a:xfrm>
          <a:prstGeom prst="rect">
            <a:avLst/>
          </a:prstGeom>
        </p:spPr>
        <p:txBody>
          <a:bodyPr>
            <a:noAutofit/>
          </a:bodyPr>
          <a:lstStyle>
            <a:lvl1pPr>
              <a:defRPr>
                <a:solidFill>
                  <a:schemeClr val="bg1"/>
                </a:solidFill>
              </a:defRPr>
            </a:lvl1pPr>
          </a:lstStyle>
          <a:p>
            <a:r>
              <a:rPr lang="en-US" dirty="0"/>
              <a:t>Click to add title</a:t>
            </a:r>
          </a:p>
        </p:txBody>
      </p:sp>
      <p:sp>
        <p:nvSpPr>
          <p:cNvPr id="5" name="Picture Placeholder 4">
            <a:extLst>
              <a:ext uri="{FF2B5EF4-FFF2-40B4-BE49-F238E27FC236}">
                <a16:creationId xmlns:a16="http://schemas.microsoft.com/office/drawing/2014/main" id="{1BFD987F-5CB6-4DAC-BE17-3AC3FF685980}"/>
              </a:ext>
            </a:extLst>
          </p:cNvPr>
          <p:cNvSpPr>
            <a:spLocks noGrp="1"/>
          </p:cNvSpPr>
          <p:nvPr>
            <p:ph type="pic" sz="quarter" idx="11" hasCustomPrompt="1"/>
          </p:nvPr>
        </p:nvSpPr>
        <p:spPr>
          <a:xfrm>
            <a:off x="703375" y="1014849"/>
            <a:ext cx="7737300" cy="4128650"/>
          </a:xfrm>
          <a:solidFill>
            <a:schemeClr val="bg1">
              <a:lumMod val="95000"/>
            </a:schemeClr>
          </a:solidFill>
        </p:spPr>
        <p:txBody>
          <a:bodyPr anchor="ctr">
            <a:noAutofit/>
          </a:bodyPr>
          <a:lstStyle>
            <a:lvl1pPr algn="ctr">
              <a:defRPr sz="1200"/>
            </a:lvl1pPr>
          </a:lstStyle>
          <a:p>
            <a:r>
              <a:rPr lang="en-US"/>
              <a:t>FOR PLACEHOLDER ONLY. DELETE GREY BOX AFTER RESIZING IMAGES.</a:t>
            </a:r>
          </a:p>
        </p:txBody>
      </p:sp>
    </p:spTree>
    <p:extLst>
      <p:ext uri="{BB962C8B-B14F-4D97-AF65-F5344CB8AC3E}">
        <p14:creationId xmlns:p14="http://schemas.microsoft.com/office/powerpoint/2010/main" val="7207362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Placeholder no Fram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223" y="435791"/>
            <a:ext cx="4507992" cy="514350"/>
          </a:xfrm>
          <a:prstGeom prst="rect">
            <a:avLst/>
          </a:prstGeom>
        </p:spPr>
        <p:txBody>
          <a:bodyPr>
            <a:noAutofit/>
          </a:bodyPr>
          <a:lstStyle/>
          <a:p>
            <a:r>
              <a:rPr lang="en-US" dirty="0"/>
              <a:t>Click to add title</a:t>
            </a:r>
          </a:p>
        </p:txBody>
      </p:sp>
      <p:sp>
        <p:nvSpPr>
          <p:cNvPr id="5" name="Picture Placeholder 4">
            <a:extLst>
              <a:ext uri="{FF2B5EF4-FFF2-40B4-BE49-F238E27FC236}">
                <a16:creationId xmlns:a16="http://schemas.microsoft.com/office/drawing/2014/main" id="{0992B0FD-358A-48E1-A3D3-C8596948CDB2}"/>
              </a:ext>
            </a:extLst>
          </p:cNvPr>
          <p:cNvSpPr>
            <a:spLocks noGrp="1"/>
          </p:cNvSpPr>
          <p:nvPr>
            <p:ph type="pic" sz="quarter" idx="11" hasCustomPrompt="1"/>
          </p:nvPr>
        </p:nvSpPr>
        <p:spPr>
          <a:xfrm>
            <a:off x="703375" y="1014849"/>
            <a:ext cx="7737300" cy="4128650"/>
          </a:xfrm>
          <a:solidFill>
            <a:schemeClr val="bg1">
              <a:lumMod val="95000"/>
            </a:schemeClr>
          </a:solidFill>
        </p:spPr>
        <p:txBody>
          <a:bodyPr anchor="ctr">
            <a:noAutofit/>
          </a:bodyPr>
          <a:lstStyle>
            <a:lvl1pPr algn="ctr">
              <a:defRPr sz="1200"/>
            </a:lvl1pPr>
          </a:lstStyle>
          <a:p>
            <a:r>
              <a:rPr lang="en-US"/>
              <a:t>FOR PLACEHOLDER ONLY. DELETE GREY BOX AFTER RESIZING IMAGES.</a:t>
            </a:r>
          </a:p>
        </p:txBody>
      </p:sp>
    </p:spTree>
    <p:extLst>
      <p:ext uri="{BB962C8B-B14F-4D97-AF65-F5344CB8AC3E}">
        <p14:creationId xmlns:p14="http://schemas.microsoft.com/office/powerpoint/2010/main" val="295608503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Placholder Left, Text Right 2">
    <p:spTree>
      <p:nvGrpSpPr>
        <p:cNvPr id="1" name=""/>
        <p:cNvGrpSpPr/>
        <p:nvPr/>
      </p:nvGrpSpPr>
      <p:grpSpPr>
        <a:xfrm>
          <a:off x="0" y="0"/>
          <a:ext cx="0" cy="0"/>
          <a:chOff x="0" y="0"/>
          <a:chExt cx="0" cy="0"/>
        </a:xfrm>
      </p:grpSpPr>
      <p:sp>
        <p:nvSpPr>
          <p:cNvPr id="3" name="Google Shape;830;p91">
            <a:extLst>
              <a:ext uri="{FF2B5EF4-FFF2-40B4-BE49-F238E27FC236}">
                <a16:creationId xmlns:a16="http://schemas.microsoft.com/office/drawing/2014/main" id="{30EACE9D-A933-49CF-A33B-6C8E924D0899}"/>
              </a:ext>
            </a:extLst>
          </p:cNvPr>
          <p:cNvSpPr/>
          <p:nvPr userDrawn="1"/>
        </p:nvSpPr>
        <p:spPr>
          <a:xfrm>
            <a:off x="0" y="0"/>
            <a:ext cx="56271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 Placeholder 5"/>
          <p:cNvSpPr>
            <a:spLocks noGrp="1"/>
          </p:cNvSpPr>
          <p:nvPr>
            <p:ph type="body" sz="quarter" idx="15" hasCustomPrompt="1"/>
          </p:nvPr>
        </p:nvSpPr>
        <p:spPr>
          <a:xfrm>
            <a:off x="6330351" y="1339851"/>
            <a:ext cx="2469299" cy="2587624"/>
          </a:xfrm>
        </p:spPr>
        <p:txBody>
          <a:bodyPr>
            <a:noAutofit/>
          </a:bodyPr>
          <a:lstStyle>
            <a:lvl1pPr marL="0">
              <a:lnSpc>
                <a:spcPct val="100000"/>
              </a:lnSpc>
              <a:spcBef>
                <a:spcPts val="0"/>
              </a:spcBef>
              <a:buClr>
                <a:schemeClr val="tx1"/>
              </a:buClr>
              <a:defRPr sz="1400">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endParaRPr lang="en-US" dirty="0"/>
          </a:p>
        </p:txBody>
      </p:sp>
      <p:sp>
        <p:nvSpPr>
          <p:cNvPr id="8" name="Title 1">
            <a:extLst>
              <a:ext uri="{FF2B5EF4-FFF2-40B4-BE49-F238E27FC236}">
                <a16:creationId xmlns:a16="http://schemas.microsoft.com/office/drawing/2014/main" id="{ABD49036-9A94-440E-8FF6-2DA9E2D676A0}"/>
              </a:ext>
            </a:extLst>
          </p:cNvPr>
          <p:cNvSpPr>
            <a:spLocks noGrp="1"/>
          </p:cNvSpPr>
          <p:nvPr>
            <p:ph type="title" hasCustomPrompt="1"/>
          </p:nvPr>
        </p:nvSpPr>
        <p:spPr>
          <a:xfrm>
            <a:off x="6330351" y="683441"/>
            <a:ext cx="2469300" cy="514350"/>
          </a:xfrm>
          <a:prstGeom prst="rect">
            <a:avLst/>
          </a:prstGeom>
        </p:spPr>
        <p:txBody>
          <a:bodyPr wrap="square">
            <a:noAutofit/>
          </a:bodyPr>
          <a:lstStyle/>
          <a:p>
            <a:r>
              <a:rPr lang="en-US"/>
              <a:t>Click to add title</a:t>
            </a:r>
            <a:endParaRPr lang="en-US" dirty="0"/>
          </a:p>
        </p:txBody>
      </p:sp>
      <p:sp>
        <p:nvSpPr>
          <p:cNvPr id="4" name="Picture Placeholder 3">
            <a:extLst>
              <a:ext uri="{FF2B5EF4-FFF2-40B4-BE49-F238E27FC236}">
                <a16:creationId xmlns:a16="http://schemas.microsoft.com/office/drawing/2014/main" id="{C1309982-ACF5-4E76-9B9A-4F55E43F6F29}"/>
              </a:ext>
            </a:extLst>
          </p:cNvPr>
          <p:cNvSpPr>
            <a:spLocks noGrp="1"/>
          </p:cNvSpPr>
          <p:nvPr>
            <p:ph type="pic" sz="quarter" idx="26"/>
          </p:nvPr>
        </p:nvSpPr>
        <p:spPr>
          <a:xfrm>
            <a:off x="344350" y="353674"/>
            <a:ext cx="4938599" cy="478982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36934391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Placholder Left, Text Right 2, 2 line title">
    <p:spTree>
      <p:nvGrpSpPr>
        <p:cNvPr id="1" name=""/>
        <p:cNvGrpSpPr/>
        <p:nvPr/>
      </p:nvGrpSpPr>
      <p:grpSpPr>
        <a:xfrm>
          <a:off x="0" y="0"/>
          <a:ext cx="0" cy="0"/>
          <a:chOff x="0" y="0"/>
          <a:chExt cx="0" cy="0"/>
        </a:xfrm>
      </p:grpSpPr>
      <p:sp>
        <p:nvSpPr>
          <p:cNvPr id="3" name="Google Shape;830;p91">
            <a:extLst>
              <a:ext uri="{FF2B5EF4-FFF2-40B4-BE49-F238E27FC236}">
                <a16:creationId xmlns:a16="http://schemas.microsoft.com/office/drawing/2014/main" id="{30EACE9D-A933-49CF-A33B-6C8E924D0899}"/>
              </a:ext>
            </a:extLst>
          </p:cNvPr>
          <p:cNvSpPr/>
          <p:nvPr userDrawn="1"/>
        </p:nvSpPr>
        <p:spPr>
          <a:xfrm>
            <a:off x="0" y="0"/>
            <a:ext cx="56271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 Placeholder 5"/>
          <p:cNvSpPr>
            <a:spLocks noGrp="1"/>
          </p:cNvSpPr>
          <p:nvPr>
            <p:ph type="body" sz="quarter" idx="15" hasCustomPrompt="1"/>
          </p:nvPr>
        </p:nvSpPr>
        <p:spPr>
          <a:xfrm>
            <a:off x="6330351" y="1568451"/>
            <a:ext cx="2469299" cy="2587624"/>
          </a:xfrm>
        </p:spPr>
        <p:txBody>
          <a:bodyPr>
            <a:noAutofit/>
          </a:bodyPr>
          <a:lstStyle>
            <a:lvl1pPr marL="0">
              <a:lnSpc>
                <a:spcPct val="100000"/>
              </a:lnSpc>
              <a:spcBef>
                <a:spcPts val="0"/>
              </a:spcBef>
              <a:buClr>
                <a:schemeClr val="tx1"/>
              </a:buClr>
              <a:defRPr sz="1400">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endParaRPr lang="en-US" dirty="0"/>
          </a:p>
        </p:txBody>
      </p:sp>
      <p:sp>
        <p:nvSpPr>
          <p:cNvPr id="8" name="Title 1">
            <a:extLst>
              <a:ext uri="{FF2B5EF4-FFF2-40B4-BE49-F238E27FC236}">
                <a16:creationId xmlns:a16="http://schemas.microsoft.com/office/drawing/2014/main" id="{ABD49036-9A94-440E-8FF6-2DA9E2D676A0}"/>
              </a:ext>
            </a:extLst>
          </p:cNvPr>
          <p:cNvSpPr>
            <a:spLocks noGrp="1"/>
          </p:cNvSpPr>
          <p:nvPr>
            <p:ph type="title" hasCustomPrompt="1"/>
          </p:nvPr>
        </p:nvSpPr>
        <p:spPr>
          <a:xfrm>
            <a:off x="6330351" y="683441"/>
            <a:ext cx="2469300" cy="514350"/>
          </a:xfrm>
          <a:prstGeom prst="rect">
            <a:avLst/>
          </a:prstGeom>
        </p:spPr>
        <p:txBody>
          <a:bodyPr wrap="square">
            <a:noAutofit/>
          </a:bodyPr>
          <a:lstStyle>
            <a:lvl1pPr>
              <a:defRPr/>
            </a:lvl1pPr>
          </a:lstStyle>
          <a:p>
            <a:r>
              <a:rPr lang="en-US"/>
              <a:t>Click to add title 2 lines</a:t>
            </a:r>
            <a:endParaRPr lang="en-US" dirty="0"/>
          </a:p>
        </p:txBody>
      </p:sp>
      <p:sp>
        <p:nvSpPr>
          <p:cNvPr id="4" name="Picture Placeholder 3">
            <a:extLst>
              <a:ext uri="{FF2B5EF4-FFF2-40B4-BE49-F238E27FC236}">
                <a16:creationId xmlns:a16="http://schemas.microsoft.com/office/drawing/2014/main" id="{C1309982-ACF5-4E76-9B9A-4F55E43F6F29}"/>
              </a:ext>
            </a:extLst>
          </p:cNvPr>
          <p:cNvSpPr>
            <a:spLocks noGrp="1"/>
          </p:cNvSpPr>
          <p:nvPr>
            <p:ph type="pic" sz="quarter" idx="26"/>
          </p:nvPr>
        </p:nvSpPr>
        <p:spPr>
          <a:xfrm>
            <a:off x="344350" y="353674"/>
            <a:ext cx="4938599" cy="478982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7322311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Placholder Left, Text Right 2 No Frame">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6330351" y="1339851"/>
            <a:ext cx="2469299" cy="2587624"/>
          </a:xfrm>
        </p:spPr>
        <p:txBody>
          <a:bodyPr>
            <a:noAutofit/>
          </a:bodyPr>
          <a:lstStyle>
            <a:lvl1pPr marL="0">
              <a:lnSpc>
                <a:spcPct val="100000"/>
              </a:lnSpc>
              <a:spcBef>
                <a:spcPts val="0"/>
              </a:spcBef>
              <a:buClr>
                <a:schemeClr val="tx1"/>
              </a:buClr>
              <a:defRPr sz="1400">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endParaRPr lang="en-US" dirty="0"/>
          </a:p>
        </p:txBody>
      </p:sp>
      <p:sp>
        <p:nvSpPr>
          <p:cNvPr id="8" name="Title 1">
            <a:extLst>
              <a:ext uri="{FF2B5EF4-FFF2-40B4-BE49-F238E27FC236}">
                <a16:creationId xmlns:a16="http://schemas.microsoft.com/office/drawing/2014/main" id="{ABD49036-9A94-440E-8FF6-2DA9E2D676A0}"/>
              </a:ext>
            </a:extLst>
          </p:cNvPr>
          <p:cNvSpPr>
            <a:spLocks noGrp="1"/>
          </p:cNvSpPr>
          <p:nvPr>
            <p:ph type="title" hasCustomPrompt="1"/>
          </p:nvPr>
        </p:nvSpPr>
        <p:spPr>
          <a:xfrm>
            <a:off x="6330351" y="683441"/>
            <a:ext cx="2469300" cy="514350"/>
          </a:xfrm>
          <a:prstGeom prst="rect">
            <a:avLst/>
          </a:prstGeom>
        </p:spPr>
        <p:txBody>
          <a:bodyPr>
            <a:noAutofit/>
          </a:bodyPr>
          <a:lstStyle/>
          <a:p>
            <a:r>
              <a:rPr lang="en-US"/>
              <a:t>Click to add title</a:t>
            </a:r>
            <a:endParaRPr lang="en-US" dirty="0"/>
          </a:p>
        </p:txBody>
      </p:sp>
      <p:sp>
        <p:nvSpPr>
          <p:cNvPr id="3" name="Picture Placeholder 2">
            <a:extLst>
              <a:ext uri="{FF2B5EF4-FFF2-40B4-BE49-F238E27FC236}">
                <a16:creationId xmlns:a16="http://schemas.microsoft.com/office/drawing/2014/main" id="{8B301BEE-3C8C-4D18-92FF-CA1AEA642E5F}"/>
              </a:ext>
            </a:extLst>
          </p:cNvPr>
          <p:cNvSpPr>
            <a:spLocks noGrp="1"/>
          </p:cNvSpPr>
          <p:nvPr>
            <p:ph type="pic" sz="quarter" idx="26"/>
          </p:nvPr>
        </p:nvSpPr>
        <p:spPr>
          <a:xfrm>
            <a:off x="344350" y="353675"/>
            <a:ext cx="5281750" cy="4439307"/>
          </a:xfrm>
        </p:spPr>
        <p:txBody>
          <a:bodyPr/>
          <a:lstStyle>
            <a:lvl1pPr>
              <a:defRPr>
                <a:solidFill>
                  <a:schemeClr val="bg1">
                    <a:lumMod val="50000"/>
                  </a:schemeClr>
                </a:solidFill>
              </a:defRPr>
            </a:lvl1pPr>
          </a:lstStyle>
          <a:p>
            <a:endParaRPr lang="en-US"/>
          </a:p>
        </p:txBody>
      </p:sp>
      <p:sp>
        <p:nvSpPr>
          <p:cNvPr id="5" name="Google Shape;396;p47">
            <a:extLst>
              <a:ext uri="{FF2B5EF4-FFF2-40B4-BE49-F238E27FC236}">
                <a16:creationId xmlns:a16="http://schemas.microsoft.com/office/drawing/2014/main" id="{743ABD8D-188B-45D6-B3BB-70DAEDEAEDDD}"/>
              </a:ext>
            </a:extLst>
          </p:cNvPr>
          <p:cNvSpPr txBox="1"/>
          <p:nvPr userDrawn="1"/>
        </p:nvSpPr>
        <p:spPr>
          <a:xfrm>
            <a:off x="8172967" y="4665668"/>
            <a:ext cx="375042" cy="25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0">
              <a:lnSpc>
                <a:spcPct val="115000"/>
              </a:lnSpc>
              <a:spcBef>
                <a:spcPts val="0"/>
              </a:spcBef>
              <a:spcAft>
                <a:spcPts val="0"/>
              </a:spcAft>
              <a:buNone/>
            </a:pPr>
            <a:fld id="{9AA155EC-B9B9-4FCA-A791-0DB3FEDC23DF}" type="slidenum">
              <a:rPr lang="en" sz="800" smtClean="0">
                <a:latin typeface="Arial" panose="020B0604020202020204" pitchFamily="34" charset="0"/>
                <a:ea typeface="Roboto"/>
                <a:cs typeface="Arial" panose="020B0604020202020204" pitchFamily="34" charset="0"/>
                <a:sym typeface="Roboto"/>
              </a:rPr>
              <a:t>‹#›</a:t>
            </a:fld>
            <a:endParaRPr>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346684138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Placholder Left, Text Right 2 No Frame Two line title">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6330350" y="1568451"/>
            <a:ext cx="2469299" cy="2587624"/>
          </a:xfrm>
        </p:spPr>
        <p:txBody>
          <a:bodyPr>
            <a:noAutofit/>
          </a:bodyPr>
          <a:lstStyle>
            <a:lvl1pPr marL="0">
              <a:lnSpc>
                <a:spcPct val="100000"/>
              </a:lnSpc>
              <a:spcBef>
                <a:spcPts val="0"/>
              </a:spcBef>
              <a:buClr>
                <a:schemeClr val="tx1"/>
              </a:buClr>
              <a:defRPr sz="1400">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endParaRPr lang="en-US" dirty="0"/>
          </a:p>
        </p:txBody>
      </p:sp>
      <p:sp>
        <p:nvSpPr>
          <p:cNvPr id="8" name="Title 1">
            <a:extLst>
              <a:ext uri="{FF2B5EF4-FFF2-40B4-BE49-F238E27FC236}">
                <a16:creationId xmlns:a16="http://schemas.microsoft.com/office/drawing/2014/main" id="{ABD49036-9A94-440E-8FF6-2DA9E2D676A0}"/>
              </a:ext>
            </a:extLst>
          </p:cNvPr>
          <p:cNvSpPr>
            <a:spLocks noGrp="1"/>
          </p:cNvSpPr>
          <p:nvPr>
            <p:ph type="title" hasCustomPrompt="1"/>
          </p:nvPr>
        </p:nvSpPr>
        <p:spPr>
          <a:xfrm>
            <a:off x="6330351" y="683441"/>
            <a:ext cx="2469300" cy="514350"/>
          </a:xfrm>
          <a:prstGeom prst="rect">
            <a:avLst/>
          </a:prstGeom>
        </p:spPr>
        <p:txBody>
          <a:bodyPr>
            <a:noAutofit/>
          </a:bodyPr>
          <a:lstStyle>
            <a:lvl1pPr>
              <a:defRPr/>
            </a:lvl1pPr>
          </a:lstStyle>
          <a:p>
            <a:r>
              <a:rPr lang="en-US"/>
              <a:t>Click to add title 2 lines</a:t>
            </a:r>
            <a:endParaRPr lang="en-US" dirty="0"/>
          </a:p>
        </p:txBody>
      </p:sp>
      <p:sp>
        <p:nvSpPr>
          <p:cNvPr id="3" name="Picture Placeholder 2">
            <a:extLst>
              <a:ext uri="{FF2B5EF4-FFF2-40B4-BE49-F238E27FC236}">
                <a16:creationId xmlns:a16="http://schemas.microsoft.com/office/drawing/2014/main" id="{8B301BEE-3C8C-4D18-92FF-CA1AEA642E5F}"/>
              </a:ext>
            </a:extLst>
          </p:cNvPr>
          <p:cNvSpPr>
            <a:spLocks noGrp="1"/>
          </p:cNvSpPr>
          <p:nvPr>
            <p:ph type="pic" sz="quarter" idx="26"/>
          </p:nvPr>
        </p:nvSpPr>
        <p:spPr>
          <a:xfrm>
            <a:off x="344350" y="353675"/>
            <a:ext cx="5281750" cy="4439307"/>
          </a:xfrm>
        </p:spPr>
        <p:txBody>
          <a:bodyPr/>
          <a:lstStyle>
            <a:lvl1pPr>
              <a:defRPr>
                <a:solidFill>
                  <a:schemeClr val="bg1">
                    <a:lumMod val="50000"/>
                  </a:schemeClr>
                </a:solidFill>
              </a:defRPr>
            </a:lvl1pPr>
          </a:lstStyle>
          <a:p>
            <a:endParaRPr lang="en-US"/>
          </a:p>
        </p:txBody>
      </p:sp>
      <p:sp>
        <p:nvSpPr>
          <p:cNvPr id="5" name="Google Shape;396;p47">
            <a:extLst>
              <a:ext uri="{FF2B5EF4-FFF2-40B4-BE49-F238E27FC236}">
                <a16:creationId xmlns:a16="http://schemas.microsoft.com/office/drawing/2014/main" id="{0AE115A4-DB0D-4768-88D4-B3EA2E8D404C}"/>
              </a:ext>
            </a:extLst>
          </p:cNvPr>
          <p:cNvSpPr txBox="1"/>
          <p:nvPr userDrawn="1"/>
        </p:nvSpPr>
        <p:spPr>
          <a:xfrm>
            <a:off x="8172967" y="4665668"/>
            <a:ext cx="375042" cy="25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0">
              <a:lnSpc>
                <a:spcPct val="115000"/>
              </a:lnSpc>
              <a:spcBef>
                <a:spcPts val="0"/>
              </a:spcBef>
              <a:spcAft>
                <a:spcPts val="0"/>
              </a:spcAft>
              <a:buNone/>
            </a:pPr>
            <a:fld id="{9AA155EC-B9B9-4FCA-A791-0DB3FEDC23DF}" type="slidenum">
              <a:rPr lang="en" sz="800" smtClean="0">
                <a:latin typeface="Arial" panose="020B0604020202020204" pitchFamily="34" charset="0"/>
                <a:ea typeface="Roboto"/>
                <a:cs typeface="Arial" panose="020B0604020202020204" pitchFamily="34" charset="0"/>
                <a:sym typeface="Roboto"/>
              </a:rPr>
              <a:t>‹#›</a:t>
            </a:fld>
            <a:endParaRPr>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28481696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3" name="Title 2"/>
          <p:cNvSpPr>
            <a:spLocks noGrp="1" noChangeArrowheads="1"/>
          </p:cNvSpPr>
          <p:nvPr>
            <p:ph type="title" hasCustomPrompt="1"/>
          </p:nvPr>
        </p:nvSpPr>
        <p:spPr bwMode="auto">
          <a:xfrm>
            <a:off x="693223" y="667512"/>
            <a:ext cx="4507992" cy="36944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dirty="0"/>
              <a:t>C</a:t>
            </a:r>
            <a:r>
              <a:rPr lang="en-US"/>
              <a:t>lick </a:t>
            </a:r>
            <a:r>
              <a:rPr lang="en-US" dirty="0"/>
              <a:t>to add title</a:t>
            </a:r>
          </a:p>
        </p:txBody>
      </p:sp>
      <p:sp>
        <p:nvSpPr>
          <p:cNvPr id="7" name="Text Placeholder 3">
            <a:extLst>
              <a:ext uri="{FF2B5EF4-FFF2-40B4-BE49-F238E27FC236}">
                <a16:creationId xmlns:a16="http://schemas.microsoft.com/office/drawing/2014/main" id="{137B8176-FC02-41A1-AD27-2E3FB37E11E2}"/>
              </a:ext>
            </a:extLst>
          </p:cNvPr>
          <p:cNvSpPr>
            <a:spLocks noGrp="1"/>
          </p:cNvSpPr>
          <p:nvPr>
            <p:ph type="body" sz="quarter" idx="10" hasCustomPrompt="1"/>
          </p:nvPr>
        </p:nvSpPr>
        <p:spPr>
          <a:xfrm>
            <a:off x="693222" y="1036955"/>
            <a:ext cx="4507991" cy="334645"/>
          </a:xfrm>
        </p:spPr>
        <p:txBody>
          <a:bodyPr wrap="square"/>
          <a:lstStyle>
            <a:lvl1pPr>
              <a:defRPr/>
            </a:lvl1pPr>
            <a:lvl2pPr marL="0" indent="0">
              <a:buNone/>
              <a:defRPr/>
            </a:lvl2pPr>
            <a:lvl5pPr>
              <a:defRPr/>
            </a:lvl5pPr>
          </a:lstStyle>
          <a:p>
            <a:pPr lvl="0"/>
            <a:r>
              <a:rPr lang="en-US"/>
              <a:t>Subtitle</a:t>
            </a:r>
          </a:p>
        </p:txBody>
      </p:sp>
    </p:spTree>
    <p:extLst>
      <p:ext uri="{BB962C8B-B14F-4D97-AF65-F5344CB8AC3E}">
        <p14:creationId xmlns:p14="http://schemas.microsoft.com/office/powerpoint/2010/main" val="109905038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 Pictures">
    <p:bg bwMode="black">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73E4867-1869-493D-811C-05DA4CAFF03E}"/>
              </a:ext>
            </a:extLst>
          </p:cNvPr>
          <p:cNvSpPr>
            <a:spLocks noGrp="1"/>
          </p:cNvSpPr>
          <p:nvPr>
            <p:ph type="pic" sz="quarter" idx="24"/>
          </p:nvPr>
        </p:nvSpPr>
        <p:spPr>
          <a:xfrm>
            <a:off x="703375" y="1371600"/>
            <a:ext cx="2110276" cy="2537513"/>
          </a:xfrm>
        </p:spPr>
        <p:txBody>
          <a:bodyPr/>
          <a:lstStyle>
            <a:lvl1pPr>
              <a:defRPr>
                <a:solidFill>
                  <a:schemeClr val="bg1">
                    <a:lumMod val="50000"/>
                  </a:schemeClr>
                </a:solidFill>
              </a:defRPr>
            </a:lvl1pPr>
          </a:lstStyle>
          <a:p>
            <a:endParaRPr lang="en-US"/>
          </a:p>
        </p:txBody>
      </p:sp>
      <p:sp>
        <p:nvSpPr>
          <p:cNvPr id="13" name="Title 2">
            <a:extLst>
              <a:ext uri="{FF2B5EF4-FFF2-40B4-BE49-F238E27FC236}">
                <a16:creationId xmlns:a16="http://schemas.microsoft.com/office/drawing/2014/main" id="{94F5F81D-2E02-48A3-AC13-24144F8A52A2}"/>
              </a:ext>
            </a:extLst>
          </p:cNvPr>
          <p:cNvSpPr>
            <a:spLocks noGrp="1" noChangeArrowheads="1"/>
          </p:cNvSpPr>
          <p:nvPr>
            <p:ph type="title" hasCustomPrompt="1"/>
          </p:nvPr>
        </p:nvSpPr>
        <p:spPr bwMode="auto">
          <a:xfrm>
            <a:off x="693223" y="667512"/>
            <a:ext cx="4247077" cy="51435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a:t>Click to add title</a:t>
            </a:r>
            <a:endParaRPr lang="en-US" dirty="0"/>
          </a:p>
        </p:txBody>
      </p:sp>
      <p:sp>
        <p:nvSpPr>
          <p:cNvPr id="6" name="Picture Placeholder 4">
            <a:extLst>
              <a:ext uri="{FF2B5EF4-FFF2-40B4-BE49-F238E27FC236}">
                <a16:creationId xmlns:a16="http://schemas.microsoft.com/office/drawing/2014/main" id="{B4A289CF-A26E-4E45-BC6C-F05509DDC18E}"/>
              </a:ext>
            </a:extLst>
          </p:cNvPr>
          <p:cNvSpPr>
            <a:spLocks noGrp="1"/>
          </p:cNvSpPr>
          <p:nvPr>
            <p:ph type="pic" sz="quarter" idx="25"/>
          </p:nvPr>
        </p:nvSpPr>
        <p:spPr>
          <a:xfrm>
            <a:off x="3516924" y="1371600"/>
            <a:ext cx="2110276" cy="2537513"/>
          </a:xfrm>
        </p:spPr>
        <p:txBody>
          <a:bodyPr/>
          <a:lstStyle>
            <a:lvl1pPr>
              <a:defRPr>
                <a:solidFill>
                  <a:schemeClr val="bg1">
                    <a:lumMod val="50000"/>
                  </a:schemeClr>
                </a:solidFill>
              </a:defRPr>
            </a:lvl1pPr>
          </a:lstStyle>
          <a:p>
            <a:endParaRPr lang="en-US"/>
          </a:p>
        </p:txBody>
      </p:sp>
      <p:sp>
        <p:nvSpPr>
          <p:cNvPr id="7" name="Picture Placeholder 4">
            <a:extLst>
              <a:ext uri="{FF2B5EF4-FFF2-40B4-BE49-F238E27FC236}">
                <a16:creationId xmlns:a16="http://schemas.microsoft.com/office/drawing/2014/main" id="{FE1B7D34-CF8A-4D7A-B33F-5957F93F332F}"/>
              </a:ext>
            </a:extLst>
          </p:cNvPr>
          <p:cNvSpPr>
            <a:spLocks noGrp="1"/>
          </p:cNvSpPr>
          <p:nvPr>
            <p:ph type="pic" sz="quarter" idx="26"/>
          </p:nvPr>
        </p:nvSpPr>
        <p:spPr>
          <a:xfrm>
            <a:off x="6330475" y="1371600"/>
            <a:ext cx="2110276" cy="2537513"/>
          </a:xfrm>
        </p:spPr>
        <p:txBody>
          <a:bodyPr/>
          <a:lstStyle>
            <a:lvl1pPr>
              <a:defRPr>
                <a:solidFill>
                  <a:schemeClr val="bg1">
                    <a:lumMod val="50000"/>
                  </a:schemeClr>
                </a:solidFill>
              </a:defRPr>
            </a:lvl1pPr>
          </a:lstStyle>
          <a:p>
            <a:endParaRPr lang="en-US"/>
          </a:p>
        </p:txBody>
      </p:sp>
      <p:sp>
        <p:nvSpPr>
          <p:cNvPr id="2" name="Google Shape;396;p47">
            <a:extLst>
              <a:ext uri="{FF2B5EF4-FFF2-40B4-BE49-F238E27FC236}">
                <a16:creationId xmlns:a16="http://schemas.microsoft.com/office/drawing/2014/main" id="{DB0F044A-6C84-42F3-98BD-FA5753910963}"/>
              </a:ext>
            </a:extLst>
          </p:cNvPr>
          <p:cNvSpPr txBox="1"/>
          <p:nvPr userDrawn="1"/>
        </p:nvSpPr>
        <p:spPr>
          <a:xfrm>
            <a:off x="8172967" y="4665668"/>
            <a:ext cx="375042" cy="25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0">
              <a:lnSpc>
                <a:spcPct val="115000"/>
              </a:lnSpc>
              <a:spcBef>
                <a:spcPts val="0"/>
              </a:spcBef>
              <a:spcAft>
                <a:spcPts val="0"/>
              </a:spcAft>
              <a:buNone/>
            </a:pPr>
            <a:fld id="{9AA155EC-B9B9-4FCA-A791-0DB3FEDC23DF}" type="slidenum">
              <a:rPr lang="en" sz="800" smtClean="0">
                <a:latin typeface="Arial" panose="020B0604020202020204" pitchFamily="34" charset="0"/>
                <a:ea typeface="Roboto"/>
                <a:cs typeface="Arial" panose="020B0604020202020204" pitchFamily="34" charset="0"/>
                <a:sym typeface="Roboto"/>
              </a:rPr>
              <a:t>‹#›</a:t>
            </a:fld>
            <a:endParaRPr>
              <a:latin typeface="Arial" panose="020B0604020202020204" pitchFamily="34" charset="0"/>
              <a:ea typeface="Roboto"/>
              <a:cs typeface="Arial" panose="020B0604020202020204" pitchFamily="34" charset="0"/>
              <a:sym typeface="Roboto"/>
            </a:endParaRPr>
          </a:p>
        </p:txBody>
      </p:sp>
      <p:pic>
        <p:nvPicPr>
          <p:cNvPr id="3" name="Google Shape;155;p22">
            <a:extLst>
              <a:ext uri="{FF2B5EF4-FFF2-40B4-BE49-F238E27FC236}">
                <a16:creationId xmlns:a16="http://schemas.microsoft.com/office/drawing/2014/main" id="{5A1FF2D6-4788-4BE1-84F7-B774FB223528}"/>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32581335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Pictures">
    <p:bg bwMode="black">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73E4867-1869-493D-811C-05DA4CAFF03E}"/>
              </a:ext>
            </a:extLst>
          </p:cNvPr>
          <p:cNvSpPr>
            <a:spLocks noGrp="1"/>
          </p:cNvSpPr>
          <p:nvPr>
            <p:ph type="pic" sz="quarter" idx="24"/>
          </p:nvPr>
        </p:nvSpPr>
        <p:spPr>
          <a:xfrm>
            <a:off x="703375" y="1371599"/>
            <a:ext cx="3516924" cy="3086100"/>
          </a:xfrm>
        </p:spPr>
        <p:txBody>
          <a:bodyPr/>
          <a:lstStyle>
            <a:lvl1pPr>
              <a:defRPr>
                <a:solidFill>
                  <a:schemeClr val="bg1">
                    <a:lumMod val="50000"/>
                  </a:schemeClr>
                </a:solidFill>
              </a:defRPr>
            </a:lvl1pPr>
          </a:lstStyle>
          <a:p>
            <a:endParaRPr lang="en-US"/>
          </a:p>
        </p:txBody>
      </p:sp>
      <p:sp>
        <p:nvSpPr>
          <p:cNvPr id="13" name="Title 2">
            <a:extLst>
              <a:ext uri="{FF2B5EF4-FFF2-40B4-BE49-F238E27FC236}">
                <a16:creationId xmlns:a16="http://schemas.microsoft.com/office/drawing/2014/main" id="{94F5F81D-2E02-48A3-AC13-24144F8A52A2}"/>
              </a:ext>
            </a:extLst>
          </p:cNvPr>
          <p:cNvSpPr>
            <a:spLocks noGrp="1" noChangeArrowheads="1"/>
          </p:cNvSpPr>
          <p:nvPr>
            <p:ph type="title" hasCustomPrompt="1"/>
          </p:nvPr>
        </p:nvSpPr>
        <p:spPr bwMode="auto">
          <a:xfrm>
            <a:off x="693223" y="667512"/>
            <a:ext cx="4247077" cy="51435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a:t>Click to add title</a:t>
            </a:r>
            <a:endParaRPr lang="en-US" dirty="0"/>
          </a:p>
        </p:txBody>
      </p:sp>
      <p:sp>
        <p:nvSpPr>
          <p:cNvPr id="6" name="Picture Placeholder 4">
            <a:extLst>
              <a:ext uri="{FF2B5EF4-FFF2-40B4-BE49-F238E27FC236}">
                <a16:creationId xmlns:a16="http://schemas.microsoft.com/office/drawing/2014/main" id="{B4A289CF-A26E-4E45-BC6C-F05509DDC18E}"/>
              </a:ext>
            </a:extLst>
          </p:cNvPr>
          <p:cNvSpPr>
            <a:spLocks noGrp="1"/>
          </p:cNvSpPr>
          <p:nvPr>
            <p:ph type="pic" sz="quarter" idx="25"/>
          </p:nvPr>
        </p:nvSpPr>
        <p:spPr>
          <a:xfrm>
            <a:off x="4923700" y="1371600"/>
            <a:ext cx="3516924" cy="3086100"/>
          </a:xfrm>
        </p:spPr>
        <p:txBody>
          <a:bodyPr/>
          <a:lstStyle>
            <a:lvl1pPr>
              <a:defRPr>
                <a:solidFill>
                  <a:schemeClr val="bg1">
                    <a:lumMod val="50000"/>
                  </a:schemeClr>
                </a:solidFill>
              </a:defRPr>
            </a:lvl1pPr>
          </a:lstStyle>
          <a:p>
            <a:endParaRPr lang="en-US"/>
          </a:p>
        </p:txBody>
      </p:sp>
      <p:sp>
        <p:nvSpPr>
          <p:cNvPr id="2" name="Google Shape;396;p47">
            <a:extLst>
              <a:ext uri="{FF2B5EF4-FFF2-40B4-BE49-F238E27FC236}">
                <a16:creationId xmlns:a16="http://schemas.microsoft.com/office/drawing/2014/main" id="{1F551538-6659-4F3D-A166-F1AA9292FBE8}"/>
              </a:ext>
            </a:extLst>
          </p:cNvPr>
          <p:cNvSpPr txBox="1"/>
          <p:nvPr userDrawn="1"/>
        </p:nvSpPr>
        <p:spPr>
          <a:xfrm>
            <a:off x="8172967" y="4665668"/>
            <a:ext cx="375042" cy="25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0">
              <a:lnSpc>
                <a:spcPct val="115000"/>
              </a:lnSpc>
              <a:spcBef>
                <a:spcPts val="0"/>
              </a:spcBef>
              <a:spcAft>
                <a:spcPts val="0"/>
              </a:spcAft>
              <a:buNone/>
            </a:pPr>
            <a:fld id="{9AA155EC-B9B9-4FCA-A791-0DB3FEDC23DF}" type="slidenum">
              <a:rPr lang="en" sz="800" smtClean="0">
                <a:latin typeface="Arial" panose="020B0604020202020204" pitchFamily="34" charset="0"/>
                <a:ea typeface="Roboto"/>
                <a:cs typeface="Arial" panose="020B0604020202020204" pitchFamily="34" charset="0"/>
                <a:sym typeface="Roboto"/>
              </a:rPr>
              <a:t>‹#›</a:t>
            </a:fld>
            <a:endParaRPr>
              <a:latin typeface="Arial" panose="020B0604020202020204" pitchFamily="34" charset="0"/>
              <a:ea typeface="Roboto"/>
              <a:cs typeface="Arial" panose="020B0604020202020204" pitchFamily="34" charset="0"/>
              <a:sym typeface="Roboto"/>
            </a:endParaRPr>
          </a:p>
        </p:txBody>
      </p:sp>
      <p:pic>
        <p:nvPicPr>
          <p:cNvPr id="3" name="Google Shape;155;p22">
            <a:extLst>
              <a:ext uri="{FF2B5EF4-FFF2-40B4-BE49-F238E27FC236}">
                <a16:creationId xmlns:a16="http://schemas.microsoft.com/office/drawing/2014/main" id="{1957D708-039F-4F63-B522-1880789B01FB}"/>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15851209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y The Numbers">
    <p:bg bwMode="black">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73E4867-1869-493D-811C-05DA4CAFF03E}"/>
              </a:ext>
            </a:extLst>
          </p:cNvPr>
          <p:cNvSpPr>
            <a:spLocks noGrp="1"/>
          </p:cNvSpPr>
          <p:nvPr>
            <p:ph type="pic" sz="quarter" idx="24"/>
          </p:nvPr>
        </p:nvSpPr>
        <p:spPr>
          <a:xfrm>
            <a:off x="703263" y="1768752"/>
            <a:ext cx="343344" cy="366231"/>
          </a:xfrm>
        </p:spPr>
        <p:txBody>
          <a:bodyPr/>
          <a:lstStyle>
            <a:lvl1pPr>
              <a:defRPr sz="100">
                <a:solidFill>
                  <a:schemeClr val="bg1">
                    <a:lumMod val="50000"/>
                  </a:schemeClr>
                </a:solidFill>
              </a:defRPr>
            </a:lvl1pPr>
          </a:lstStyle>
          <a:p>
            <a:endParaRPr lang="en-US"/>
          </a:p>
        </p:txBody>
      </p:sp>
      <p:sp>
        <p:nvSpPr>
          <p:cNvPr id="13" name="Title 2">
            <a:extLst>
              <a:ext uri="{FF2B5EF4-FFF2-40B4-BE49-F238E27FC236}">
                <a16:creationId xmlns:a16="http://schemas.microsoft.com/office/drawing/2014/main" id="{94F5F81D-2E02-48A3-AC13-24144F8A52A2}"/>
              </a:ext>
            </a:extLst>
          </p:cNvPr>
          <p:cNvSpPr>
            <a:spLocks noGrp="1" noChangeArrowheads="1"/>
          </p:cNvSpPr>
          <p:nvPr>
            <p:ph type="title" hasCustomPrompt="1"/>
          </p:nvPr>
        </p:nvSpPr>
        <p:spPr bwMode="auto">
          <a:xfrm>
            <a:off x="693223" y="667512"/>
            <a:ext cx="4247077" cy="51435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defRPr>
                <a:latin typeface="+mj-lt"/>
              </a:defRPr>
            </a:lvl1pPr>
          </a:lstStyle>
          <a:p>
            <a:pPr lvl="0"/>
            <a:r>
              <a:rPr lang="en-US"/>
              <a:t>By the numbers</a:t>
            </a:r>
            <a:endParaRPr lang="en-US" dirty="0"/>
          </a:p>
        </p:txBody>
      </p:sp>
      <p:sp>
        <p:nvSpPr>
          <p:cNvPr id="9" name="Text Placeholder 2">
            <a:extLst>
              <a:ext uri="{FF2B5EF4-FFF2-40B4-BE49-F238E27FC236}">
                <a16:creationId xmlns:a16="http://schemas.microsoft.com/office/drawing/2014/main" id="{F458AACA-853E-4932-B4CC-C0F2FA68E7DC}"/>
              </a:ext>
            </a:extLst>
          </p:cNvPr>
          <p:cNvSpPr>
            <a:spLocks noGrp="1"/>
          </p:cNvSpPr>
          <p:nvPr>
            <p:ph type="body" sz="quarter" idx="25" hasCustomPrompt="1"/>
          </p:nvPr>
        </p:nvSpPr>
        <p:spPr>
          <a:xfrm>
            <a:off x="1126871" y="1295400"/>
            <a:ext cx="2715768" cy="1036638"/>
          </a:xfrm>
        </p:spPr>
        <p:txBody>
          <a:bodyPr anchor="b"/>
          <a:lstStyle>
            <a:lvl1pPr marL="0" indent="0">
              <a:defRPr sz="5000">
                <a:latin typeface="+mj-lt"/>
              </a:defRPr>
            </a:lvl1pPr>
            <a:lvl2pPr marL="63500" indent="0">
              <a:buNone/>
              <a:defRPr sz="5000">
                <a:latin typeface="+mj-lt"/>
              </a:defRPr>
            </a:lvl2pPr>
          </a:lstStyle>
          <a:p>
            <a:pPr lvl="0"/>
            <a:r>
              <a:rPr lang="en-US" dirty="0"/>
              <a:t>Amount</a:t>
            </a:r>
          </a:p>
        </p:txBody>
      </p:sp>
      <p:sp>
        <p:nvSpPr>
          <p:cNvPr id="14" name="Text Placeholder 2">
            <a:extLst>
              <a:ext uri="{FF2B5EF4-FFF2-40B4-BE49-F238E27FC236}">
                <a16:creationId xmlns:a16="http://schemas.microsoft.com/office/drawing/2014/main" id="{DD66A8D2-C2DB-49B2-8746-6D13F83F975F}"/>
              </a:ext>
            </a:extLst>
          </p:cNvPr>
          <p:cNvSpPr>
            <a:spLocks noGrp="1"/>
          </p:cNvSpPr>
          <p:nvPr>
            <p:ph type="body" sz="quarter" idx="26" hasCustomPrompt="1"/>
          </p:nvPr>
        </p:nvSpPr>
        <p:spPr>
          <a:xfrm>
            <a:off x="1126871" y="2347278"/>
            <a:ext cx="2715768" cy="301444"/>
          </a:xfrm>
        </p:spPr>
        <p:txBody>
          <a:bodyPr anchor="t"/>
          <a:lstStyle>
            <a:lvl1pPr marL="0" indent="0">
              <a:defRPr sz="1200" b="0">
                <a:solidFill>
                  <a:schemeClr val="tx2"/>
                </a:solidFill>
                <a:latin typeface="+mn-lt"/>
              </a:defRPr>
            </a:lvl1pPr>
            <a:lvl2pPr marL="63500" indent="0">
              <a:buNone/>
              <a:defRPr sz="5000">
                <a:latin typeface="+mj-lt"/>
              </a:defRPr>
            </a:lvl2pPr>
          </a:lstStyle>
          <a:p>
            <a:pPr lvl="0"/>
            <a:r>
              <a:rPr lang="en-US" dirty="0"/>
              <a:t>Text</a:t>
            </a:r>
          </a:p>
        </p:txBody>
      </p:sp>
      <p:sp>
        <p:nvSpPr>
          <p:cNvPr id="23" name="Picture Placeholder 4">
            <a:extLst>
              <a:ext uri="{FF2B5EF4-FFF2-40B4-BE49-F238E27FC236}">
                <a16:creationId xmlns:a16="http://schemas.microsoft.com/office/drawing/2014/main" id="{054EFC36-DDB9-4F28-8C1F-353E66405015}"/>
              </a:ext>
            </a:extLst>
          </p:cNvPr>
          <p:cNvSpPr>
            <a:spLocks noGrp="1"/>
          </p:cNvSpPr>
          <p:nvPr>
            <p:ph type="pic" sz="quarter" idx="27"/>
          </p:nvPr>
        </p:nvSpPr>
        <p:spPr>
          <a:xfrm>
            <a:off x="703263" y="3045367"/>
            <a:ext cx="343344" cy="366231"/>
          </a:xfrm>
        </p:spPr>
        <p:txBody>
          <a:bodyPr/>
          <a:lstStyle>
            <a:lvl1pPr>
              <a:defRPr sz="100">
                <a:solidFill>
                  <a:schemeClr val="bg1">
                    <a:lumMod val="50000"/>
                  </a:schemeClr>
                </a:solidFill>
              </a:defRPr>
            </a:lvl1pPr>
          </a:lstStyle>
          <a:p>
            <a:endParaRPr lang="en-US"/>
          </a:p>
        </p:txBody>
      </p:sp>
      <p:sp>
        <p:nvSpPr>
          <p:cNvPr id="24" name="Text Placeholder 2">
            <a:extLst>
              <a:ext uri="{FF2B5EF4-FFF2-40B4-BE49-F238E27FC236}">
                <a16:creationId xmlns:a16="http://schemas.microsoft.com/office/drawing/2014/main" id="{EE52218E-B66D-4127-AC56-78482E0F1C71}"/>
              </a:ext>
            </a:extLst>
          </p:cNvPr>
          <p:cNvSpPr>
            <a:spLocks noGrp="1"/>
          </p:cNvSpPr>
          <p:nvPr>
            <p:ph type="body" sz="quarter" idx="28" hasCustomPrompt="1"/>
          </p:nvPr>
        </p:nvSpPr>
        <p:spPr>
          <a:xfrm>
            <a:off x="1126871" y="2577465"/>
            <a:ext cx="2715768" cy="1036638"/>
          </a:xfrm>
        </p:spPr>
        <p:txBody>
          <a:bodyPr anchor="b"/>
          <a:lstStyle>
            <a:lvl1pPr marL="0" indent="0">
              <a:defRPr sz="5000">
                <a:latin typeface="+mj-lt"/>
              </a:defRPr>
            </a:lvl1pPr>
            <a:lvl2pPr marL="63500" indent="0">
              <a:buNone/>
              <a:defRPr sz="5000">
                <a:latin typeface="+mj-lt"/>
              </a:defRPr>
            </a:lvl2pPr>
          </a:lstStyle>
          <a:p>
            <a:pPr lvl="0"/>
            <a:r>
              <a:rPr lang="en-US"/>
              <a:t>Amount</a:t>
            </a:r>
          </a:p>
        </p:txBody>
      </p:sp>
      <p:sp>
        <p:nvSpPr>
          <p:cNvPr id="25" name="Text Placeholder 2">
            <a:extLst>
              <a:ext uri="{FF2B5EF4-FFF2-40B4-BE49-F238E27FC236}">
                <a16:creationId xmlns:a16="http://schemas.microsoft.com/office/drawing/2014/main" id="{2F90138B-F614-4B06-A090-183C47C8ACD2}"/>
              </a:ext>
            </a:extLst>
          </p:cNvPr>
          <p:cNvSpPr>
            <a:spLocks noGrp="1"/>
          </p:cNvSpPr>
          <p:nvPr>
            <p:ph type="body" sz="quarter" idx="29" hasCustomPrompt="1"/>
          </p:nvPr>
        </p:nvSpPr>
        <p:spPr>
          <a:xfrm>
            <a:off x="1126871" y="3629343"/>
            <a:ext cx="2715768" cy="301444"/>
          </a:xfrm>
        </p:spPr>
        <p:txBody>
          <a:bodyPr anchor="t"/>
          <a:lstStyle>
            <a:lvl1pPr marL="0" indent="0">
              <a:defRPr sz="1200" b="0">
                <a:solidFill>
                  <a:schemeClr val="tx2"/>
                </a:solidFill>
                <a:latin typeface="+mn-lt"/>
              </a:defRPr>
            </a:lvl1pPr>
            <a:lvl2pPr marL="63500" indent="0">
              <a:buNone/>
              <a:defRPr sz="5000">
                <a:latin typeface="+mj-lt"/>
              </a:defRPr>
            </a:lvl2pPr>
          </a:lstStyle>
          <a:p>
            <a:pPr lvl="0"/>
            <a:r>
              <a:rPr lang="en-US"/>
              <a:t>Text</a:t>
            </a:r>
          </a:p>
        </p:txBody>
      </p:sp>
      <p:sp>
        <p:nvSpPr>
          <p:cNvPr id="38" name="Picture Placeholder 4">
            <a:extLst>
              <a:ext uri="{FF2B5EF4-FFF2-40B4-BE49-F238E27FC236}">
                <a16:creationId xmlns:a16="http://schemas.microsoft.com/office/drawing/2014/main" id="{46CD3399-CEAF-4948-8C66-A18659091056}"/>
              </a:ext>
            </a:extLst>
          </p:cNvPr>
          <p:cNvSpPr>
            <a:spLocks noGrp="1"/>
          </p:cNvSpPr>
          <p:nvPr>
            <p:ph type="pic" sz="quarter" idx="30"/>
          </p:nvPr>
        </p:nvSpPr>
        <p:spPr>
          <a:xfrm>
            <a:off x="4922838" y="1772209"/>
            <a:ext cx="343344" cy="366231"/>
          </a:xfrm>
        </p:spPr>
        <p:txBody>
          <a:bodyPr/>
          <a:lstStyle>
            <a:lvl1pPr>
              <a:defRPr sz="100">
                <a:solidFill>
                  <a:schemeClr val="bg1">
                    <a:lumMod val="50000"/>
                  </a:schemeClr>
                </a:solidFill>
              </a:defRPr>
            </a:lvl1pPr>
          </a:lstStyle>
          <a:p>
            <a:endParaRPr lang="en-US"/>
          </a:p>
        </p:txBody>
      </p:sp>
      <p:sp>
        <p:nvSpPr>
          <p:cNvPr id="39" name="Text Placeholder 2">
            <a:extLst>
              <a:ext uri="{FF2B5EF4-FFF2-40B4-BE49-F238E27FC236}">
                <a16:creationId xmlns:a16="http://schemas.microsoft.com/office/drawing/2014/main" id="{F7AF4C31-5042-4FC6-9A7E-3E05F95A266E}"/>
              </a:ext>
            </a:extLst>
          </p:cNvPr>
          <p:cNvSpPr>
            <a:spLocks noGrp="1"/>
          </p:cNvSpPr>
          <p:nvPr>
            <p:ph type="body" sz="quarter" idx="31" hasCustomPrompt="1"/>
          </p:nvPr>
        </p:nvSpPr>
        <p:spPr>
          <a:xfrm>
            <a:off x="5336921" y="1295400"/>
            <a:ext cx="2715768" cy="1036638"/>
          </a:xfrm>
        </p:spPr>
        <p:txBody>
          <a:bodyPr anchor="b"/>
          <a:lstStyle>
            <a:lvl1pPr marL="0" indent="0">
              <a:defRPr sz="5000">
                <a:latin typeface="+mj-lt"/>
              </a:defRPr>
            </a:lvl1pPr>
            <a:lvl2pPr marL="63500" indent="0">
              <a:buNone/>
              <a:defRPr sz="5000">
                <a:latin typeface="+mj-lt"/>
              </a:defRPr>
            </a:lvl2pPr>
          </a:lstStyle>
          <a:p>
            <a:pPr lvl="0"/>
            <a:r>
              <a:rPr lang="en-US" dirty="0"/>
              <a:t>Amount</a:t>
            </a:r>
          </a:p>
        </p:txBody>
      </p:sp>
      <p:sp>
        <p:nvSpPr>
          <p:cNvPr id="40" name="Text Placeholder 2">
            <a:extLst>
              <a:ext uri="{FF2B5EF4-FFF2-40B4-BE49-F238E27FC236}">
                <a16:creationId xmlns:a16="http://schemas.microsoft.com/office/drawing/2014/main" id="{7B2DA192-A42A-4510-8319-452CADEE3232}"/>
              </a:ext>
            </a:extLst>
          </p:cNvPr>
          <p:cNvSpPr>
            <a:spLocks noGrp="1"/>
          </p:cNvSpPr>
          <p:nvPr>
            <p:ph type="body" sz="quarter" idx="32" hasCustomPrompt="1"/>
          </p:nvPr>
        </p:nvSpPr>
        <p:spPr>
          <a:xfrm>
            <a:off x="5336921" y="2347278"/>
            <a:ext cx="2715768" cy="301444"/>
          </a:xfrm>
        </p:spPr>
        <p:txBody>
          <a:bodyPr anchor="t"/>
          <a:lstStyle>
            <a:lvl1pPr marL="0" indent="0">
              <a:defRPr sz="1200" b="0">
                <a:solidFill>
                  <a:schemeClr val="tx2"/>
                </a:solidFill>
                <a:latin typeface="+mn-lt"/>
              </a:defRPr>
            </a:lvl1pPr>
            <a:lvl2pPr marL="63500" indent="0">
              <a:buNone/>
              <a:defRPr sz="5000">
                <a:latin typeface="+mj-lt"/>
              </a:defRPr>
            </a:lvl2pPr>
          </a:lstStyle>
          <a:p>
            <a:pPr lvl="0"/>
            <a:r>
              <a:rPr lang="en-US"/>
              <a:t>Text</a:t>
            </a:r>
          </a:p>
        </p:txBody>
      </p:sp>
      <p:sp>
        <p:nvSpPr>
          <p:cNvPr id="41" name="Picture Placeholder 4">
            <a:extLst>
              <a:ext uri="{FF2B5EF4-FFF2-40B4-BE49-F238E27FC236}">
                <a16:creationId xmlns:a16="http://schemas.microsoft.com/office/drawing/2014/main" id="{D3007EB5-D772-44F6-81AA-77771C2B3D4A}"/>
              </a:ext>
            </a:extLst>
          </p:cNvPr>
          <p:cNvSpPr>
            <a:spLocks noGrp="1"/>
          </p:cNvSpPr>
          <p:nvPr>
            <p:ph type="pic" sz="quarter" idx="33"/>
          </p:nvPr>
        </p:nvSpPr>
        <p:spPr>
          <a:xfrm>
            <a:off x="4922838" y="3055203"/>
            <a:ext cx="343344" cy="366231"/>
          </a:xfrm>
        </p:spPr>
        <p:txBody>
          <a:bodyPr/>
          <a:lstStyle>
            <a:lvl1pPr>
              <a:defRPr sz="100">
                <a:solidFill>
                  <a:schemeClr val="bg1">
                    <a:lumMod val="50000"/>
                  </a:schemeClr>
                </a:solidFill>
              </a:defRPr>
            </a:lvl1pPr>
          </a:lstStyle>
          <a:p>
            <a:endParaRPr lang="en-US"/>
          </a:p>
        </p:txBody>
      </p:sp>
      <p:sp>
        <p:nvSpPr>
          <p:cNvPr id="42" name="Text Placeholder 2">
            <a:extLst>
              <a:ext uri="{FF2B5EF4-FFF2-40B4-BE49-F238E27FC236}">
                <a16:creationId xmlns:a16="http://schemas.microsoft.com/office/drawing/2014/main" id="{ADBE4335-94AF-42DE-8694-90AA23BAFBFF}"/>
              </a:ext>
            </a:extLst>
          </p:cNvPr>
          <p:cNvSpPr>
            <a:spLocks noGrp="1"/>
          </p:cNvSpPr>
          <p:nvPr>
            <p:ph type="body" sz="quarter" idx="34" hasCustomPrompt="1"/>
          </p:nvPr>
        </p:nvSpPr>
        <p:spPr>
          <a:xfrm>
            <a:off x="5336921" y="2577465"/>
            <a:ext cx="2715768" cy="1036638"/>
          </a:xfrm>
        </p:spPr>
        <p:txBody>
          <a:bodyPr anchor="b"/>
          <a:lstStyle>
            <a:lvl1pPr marL="0" indent="0">
              <a:defRPr sz="5000">
                <a:latin typeface="+mj-lt"/>
              </a:defRPr>
            </a:lvl1pPr>
            <a:lvl2pPr marL="63500" indent="0">
              <a:buNone/>
              <a:defRPr sz="5000">
                <a:latin typeface="+mj-lt"/>
              </a:defRPr>
            </a:lvl2pPr>
          </a:lstStyle>
          <a:p>
            <a:pPr lvl="0"/>
            <a:r>
              <a:rPr lang="en-US"/>
              <a:t>Amount</a:t>
            </a:r>
          </a:p>
        </p:txBody>
      </p:sp>
      <p:sp>
        <p:nvSpPr>
          <p:cNvPr id="43" name="Text Placeholder 2">
            <a:extLst>
              <a:ext uri="{FF2B5EF4-FFF2-40B4-BE49-F238E27FC236}">
                <a16:creationId xmlns:a16="http://schemas.microsoft.com/office/drawing/2014/main" id="{0A9A01BA-F62A-403E-B3A9-6A6B13C7C44D}"/>
              </a:ext>
            </a:extLst>
          </p:cNvPr>
          <p:cNvSpPr>
            <a:spLocks noGrp="1"/>
          </p:cNvSpPr>
          <p:nvPr>
            <p:ph type="body" sz="quarter" idx="35" hasCustomPrompt="1"/>
          </p:nvPr>
        </p:nvSpPr>
        <p:spPr>
          <a:xfrm>
            <a:off x="5336921" y="3629343"/>
            <a:ext cx="2715768" cy="301444"/>
          </a:xfrm>
        </p:spPr>
        <p:txBody>
          <a:bodyPr anchor="t"/>
          <a:lstStyle>
            <a:lvl1pPr marL="0" indent="0">
              <a:defRPr sz="1200" b="0">
                <a:solidFill>
                  <a:schemeClr val="tx2"/>
                </a:solidFill>
                <a:latin typeface="+mn-lt"/>
              </a:defRPr>
            </a:lvl1pPr>
            <a:lvl2pPr marL="63500" indent="0">
              <a:buNone/>
              <a:defRPr sz="5000">
                <a:latin typeface="+mj-lt"/>
              </a:defRPr>
            </a:lvl2pPr>
          </a:lstStyle>
          <a:p>
            <a:pPr lvl="0"/>
            <a:r>
              <a:rPr lang="en-US"/>
              <a:t>Text</a:t>
            </a:r>
          </a:p>
        </p:txBody>
      </p:sp>
      <p:pic>
        <p:nvPicPr>
          <p:cNvPr id="4" name="Google Shape;155;p22">
            <a:extLst>
              <a:ext uri="{FF2B5EF4-FFF2-40B4-BE49-F238E27FC236}">
                <a16:creationId xmlns:a16="http://schemas.microsoft.com/office/drawing/2014/main" id="{14046B6C-DC85-4867-A651-0B045948E325}"/>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
        <p:nvSpPr>
          <p:cNvPr id="2" name="Google Shape;396;p47">
            <a:extLst>
              <a:ext uri="{FF2B5EF4-FFF2-40B4-BE49-F238E27FC236}">
                <a16:creationId xmlns:a16="http://schemas.microsoft.com/office/drawing/2014/main" id="{C0F4C8CF-5501-4391-B6C4-4D57137560F4}"/>
              </a:ext>
            </a:extLst>
          </p:cNvPr>
          <p:cNvSpPr txBox="1"/>
          <p:nvPr userDrawn="1"/>
        </p:nvSpPr>
        <p:spPr>
          <a:xfrm>
            <a:off x="8172967" y="4665668"/>
            <a:ext cx="375042" cy="25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0">
              <a:lnSpc>
                <a:spcPct val="115000"/>
              </a:lnSpc>
              <a:spcBef>
                <a:spcPts val="0"/>
              </a:spcBef>
              <a:spcAft>
                <a:spcPts val="0"/>
              </a:spcAft>
              <a:buNone/>
            </a:pPr>
            <a:fld id="{9AA155EC-B9B9-4FCA-A791-0DB3FEDC23DF}" type="slidenum">
              <a:rPr lang="en" sz="800" smtClean="0">
                <a:latin typeface="Arial" panose="020B0604020202020204" pitchFamily="34" charset="0"/>
                <a:ea typeface="Roboto"/>
                <a:cs typeface="Arial" panose="020B0604020202020204" pitchFamily="34" charset="0"/>
                <a:sym typeface="Roboto"/>
              </a:rPr>
              <a:t>‹#›</a:t>
            </a:fld>
            <a:endParaRPr>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126535690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y The Numbers 2">
    <p:bg bwMode="black">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73E4867-1869-493D-811C-05DA4CAFF03E}"/>
              </a:ext>
            </a:extLst>
          </p:cNvPr>
          <p:cNvSpPr>
            <a:spLocks noGrp="1"/>
          </p:cNvSpPr>
          <p:nvPr>
            <p:ph type="pic" sz="quarter" idx="24"/>
          </p:nvPr>
        </p:nvSpPr>
        <p:spPr>
          <a:xfrm>
            <a:off x="692359" y="2029261"/>
            <a:ext cx="343344" cy="366231"/>
          </a:xfrm>
        </p:spPr>
        <p:txBody>
          <a:bodyPr/>
          <a:lstStyle>
            <a:lvl1pPr>
              <a:defRPr sz="100">
                <a:solidFill>
                  <a:schemeClr val="bg1">
                    <a:lumMod val="50000"/>
                  </a:schemeClr>
                </a:solidFill>
              </a:defRPr>
            </a:lvl1pPr>
          </a:lstStyle>
          <a:p>
            <a:endParaRPr lang="en-US"/>
          </a:p>
        </p:txBody>
      </p:sp>
      <p:sp>
        <p:nvSpPr>
          <p:cNvPr id="13" name="Title 2">
            <a:extLst>
              <a:ext uri="{FF2B5EF4-FFF2-40B4-BE49-F238E27FC236}">
                <a16:creationId xmlns:a16="http://schemas.microsoft.com/office/drawing/2014/main" id="{94F5F81D-2E02-48A3-AC13-24144F8A52A2}"/>
              </a:ext>
            </a:extLst>
          </p:cNvPr>
          <p:cNvSpPr>
            <a:spLocks noGrp="1" noChangeArrowheads="1"/>
          </p:cNvSpPr>
          <p:nvPr>
            <p:ph type="title" hasCustomPrompt="1"/>
          </p:nvPr>
        </p:nvSpPr>
        <p:spPr bwMode="auto">
          <a:xfrm>
            <a:off x="693223" y="667512"/>
            <a:ext cx="4247077" cy="51435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defRPr/>
            </a:lvl1pPr>
          </a:lstStyle>
          <a:p>
            <a:pPr lvl="0"/>
            <a:r>
              <a:rPr lang="en-US"/>
              <a:t>By the numbers</a:t>
            </a:r>
            <a:endParaRPr lang="en-US" dirty="0"/>
          </a:p>
        </p:txBody>
      </p:sp>
      <p:sp>
        <p:nvSpPr>
          <p:cNvPr id="21" name="Text Placeholder 2">
            <a:extLst>
              <a:ext uri="{FF2B5EF4-FFF2-40B4-BE49-F238E27FC236}">
                <a16:creationId xmlns:a16="http://schemas.microsoft.com/office/drawing/2014/main" id="{F6146B66-9D19-4295-827C-6F2174CA1E60}"/>
              </a:ext>
            </a:extLst>
          </p:cNvPr>
          <p:cNvSpPr>
            <a:spLocks noGrp="1"/>
          </p:cNvSpPr>
          <p:nvPr>
            <p:ph type="body" sz="quarter" idx="25" hasCustomPrompt="1"/>
          </p:nvPr>
        </p:nvSpPr>
        <p:spPr>
          <a:xfrm>
            <a:off x="693223" y="2491740"/>
            <a:ext cx="2347157" cy="678498"/>
          </a:xfrm>
        </p:spPr>
        <p:txBody>
          <a:bodyPr anchor="b"/>
          <a:lstStyle>
            <a:lvl1pPr marL="0" indent="0">
              <a:defRPr sz="5000">
                <a:latin typeface="+mj-lt"/>
              </a:defRPr>
            </a:lvl1pPr>
            <a:lvl2pPr marL="63500" indent="0">
              <a:buNone/>
              <a:defRPr sz="5000">
                <a:latin typeface="+mj-lt"/>
              </a:defRPr>
            </a:lvl2pPr>
          </a:lstStyle>
          <a:p>
            <a:pPr lvl="0"/>
            <a:r>
              <a:rPr lang="en-US"/>
              <a:t>Amount</a:t>
            </a:r>
          </a:p>
        </p:txBody>
      </p:sp>
      <p:sp>
        <p:nvSpPr>
          <p:cNvPr id="22" name="Text Placeholder 2">
            <a:extLst>
              <a:ext uri="{FF2B5EF4-FFF2-40B4-BE49-F238E27FC236}">
                <a16:creationId xmlns:a16="http://schemas.microsoft.com/office/drawing/2014/main" id="{BA4DC0B4-248F-4C13-BC4E-3E8332D85904}"/>
              </a:ext>
            </a:extLst>
          </p:cNvPr>
          <p:cNvSpPr>
            <a:spLocks noGrp="1"/>
          </p:cNvSpPr>
          <p:nvPr>
            <p:ph type="body" sz="quarter" idx="26" hasCustomPrompt="1"/>
          </p:nvPr>
        </p:nvSpPr>
        <p:spPr>
          <a:xfrm>
            <a:off x="693223" y="3185478"/>
            <a:ext cx="2347157" cy="301444"/>
          </a:xfrm>
        </p:spPr>
        <p:txBody>
          <a:bodyPr anchor="t"/>
          <a:lstStyle>
            <a:lvl1pPr marL="0" indent="0">
              <a:defRPr sz="1200" b="0">
                <a:solidFill>
                  <a:schemeClr val="tx2"/>
                </a:solidFill>
                <a:latin typeface="+mn-lt"/>
              </a:defRPr>
            </a:lvl1pPr>
            <a:lvl2pPr marL="63500" indent="0">
              <a:buNone/>
              <a:defRPr sz="5000">
                <a:latin typeface="+mj-lt"/>
              </a:defRPr>
            </a:lvl2pPr>
          </a:lstStyle>
          <a:p>
            <a:pPr lvl="0"/>
            <a:r>
              <a:rPr lang="en-US"/>
              <a:t>Text</a:t>
            </a:r>
          </a:p>
        </p:txBody>
      </p:sp>
      <p:sp>
        <p:nvSpPr>
          <p:cNvPr id="44" name="Picture Placeholder 4">
            <a:extLst>
              <a:ext uri="{FF2B5EF4-FFF2-40B4-BE49-F238E27FC236}">
                <a16:creationId xmlns:a16="http://schemas.microsoft.com/office/drawing/2014/main" id="{7C895F47-4D04-4E22-BD4E-7D7F52EB0C22}"/>
              </a:ext>
            </a:extLst>
          </p:cNvPr>
          <p:cNvSpPr>
            <a:spLocks noGrp="1"/>
          </p:cNvSpPr>
          <p:nvPr>
            <p:ph type="pic" sz="quarter" idx="27"/>
          </p:nvPr>
        </p:nvSpPr>
        <p:spPr>
          <a:xfrm>
            <a:off x="3502055" y="2029261"/>
            <a:ext cx="343344" cy="366231"/>
          </a:xfrm>
        </p:spPr>
        <p:txBody>
          <a:bodyPr/>
          <a:lstStyle>
            <a:lvl1pPr>
              <a:defRPr sz="100">
                <a:solidFill>
                  <a:schemeClr val="bg1">
                    <a:lumMod val="50000"/>
                  </a:schemeClr>
                </a:solidFill>
              </a:defRPr>
            </a:lvl1pPr>
          </a:lstStyle>
          <a:p>
            <a:endParaRPr lang="en-US"/>
          </a:p>
        </p:txBody>
      </p:sp>
      <p:sp>
        <p:nvSpPr>
          <p:cNvPr id="45" name="Text Placeholder 2">
            <a:extLst>
              <a:ext uri="{FF2B5EF4-FFF2-40B4-BE49-F238E27FC236}">
                <a16:creationId xmlns:a16="http://schemas.microsoft.com/office/drawing/2014/main" id="{26767C29-BF76-4495-85C2-4AA877174CDB}"/>
              </a:ext>
            </a:extLst>
          </p:cNvPr>
          <p:cNvSpPr>
            <a:spLocks noGrp="1"/>
          </p:cNvSpPr>
          <p:nvPr>
            <p:ph type="body" sz="quarter" idx="28" hasCustomPrompt="1"/>
          </p:nvPr>
        </p:nvSpPr>
        <p:spPr>
          <a:xfrm>
            <a:off x="3516075" y="2491740"/>
            <a:ext cx="2347157" cy="678498"/>
          </a:xfrm>
        </p:spPr>
        <p:txBody>
          <a:bodyPr anchor="b"/>
          <a:lstStyle>
            <a:lvl1pPr marL="0" indent="0">
              <a:defRPr sz="5000">
                <a:latin typeface="+mj-lt"/>
              </a:defRPr>
            </a:lvl1pPr>
            <a:lvl2pPr marL="63500" indent="0">
              <a:buNone/>
              <a:defRPr sz="5000">
                <a:latin typeface="+mj-lt"/>
              </a:defRPr>
            </a:lvl2pPr>
          </a:lstStyle>
          <a:p>
            <a:pPr lvl="0"/>
            <a:r>
              <a:rPr lang="en-US"/>
              <a:t>Amount</a:t>
            </a:r>
          </a:p>
        </p:txBody>
      </p:sp>
      <p:sp>
        <p:nvSpPr>
          <p:cNvPr id="46" name="Text Placeholder 2">
            <a:extLst>
              <a:ext uri="{FF2B5EF4-FFF2-40B4-BE49-F238E27FC236}">
                <a16:creationId xmlns:a16="http://schemas.microsoft.com/office/drawing/2014/main" id="{42E4D2A6-6F3A-4BA1-88D3-4BE2BE452886}"/>
              </a:ext>
            </a:extLst>
          </p:cNvPr>
          <p:cNvSpPr>
            <a:spLocks noGrp="1"/>
          </p:cNvSpPr>
          <p:nvPr>
            <p:ph type="body" sz="quarter" idx="29" hasCustomPrompt="1"/>
          </p:nvPr>
        </p:nvSpPr>
        <p:spPr>
          <a:xfrm>
            <a:off x="3516075" y="3185478"/>
            <a:ext cx="2347157" cy="301444"/>
          </a:xfrm>
        </p:spPr>
        <p:txBody>
          <a:bodyPr anchor="t"/>
          <a:lstStyle>
            <a:lvl1pPr marL="0" indent="0">
              <a:defRPr sz="1200" b="0">
                <a:solidFill>
                  <a:schemeClr val="tx2"/>
                </a:solidFill>
                <a:latin typeface="+mn-lt"/>
              </a:defRPr>
            </a:lvl1pPr>
            <a:lvl2pPr marL="63500" indent="0">
              <a:buNone/>
              <a:defRPr sz="5000">
                <a:latin typeface="+mj-lt"/>
              </a:defRPr>
            </a:lvl2pPr>
          </a:lstStyle>
          <a:p>
            <a:pPr lvl="0"/>
            <a:r>
              <a:rPr lang="en-US"/>
              <a:t>Text</a:t>
            </a:r>
          </a:p>
        </p:txBody>
      </p:sp>
      <p:sp>
        <p:nvSpPr>
          <p:cNvPr id="50" name="Picture Placeholder 4">
            <a:extLst>
              <a:ext uri="{FF2B5EF4-FFF2-40B4-BE49-F238E27FC236}">
                <a16:creationId xmlns:a16="http://schemas.microsoft.com/office/drawing/2014/main" id="{5D48B0A5-5915-46E8-B9AF-1FBC56D3F8CD}"/>
              </a:ext>
            </a:extLst>
          </p:cNvPr>
          <p:cNvSpPr>
            <a:spLocks noGrp="1"/>
          </p:cNvSpPr>
          <p:nvPr>
            <p:ph type="pic" sz="quarter" idx="30"/>
          </p:nvPr>
        </p:nvSpPr>
        <p:spPr>
          <a:xfrm>
            <a:off x="6311751" y="2029261"/>
            <a:ext cx="343344" cy="366231"/>
          </a:xfrm>
        </p:spPr>
        <p:txBody>
          <a:bodyPr/>
          <a:lstStyle>
            <a:lvl1pPr>
              <a:defRPr sz="100">
                <a:solidFill>
                  <a:schemeClr val="bg1">
                    <a:lumMod val="50000"/>
                  </a:schemeClr>
                </a:solidFill>
              </a:defRPr>
            </a:lvl1pPr>
          </a:lstStyle>
          <a:p>
            <a:endParaRPr lang="en-US"/>
          </a:p>
        </p:txBody>
      </p:sp>
      <p:sp>
        <p:nvSpPr>
          <p:cNvPr id="51" name="Text Placeholder 2">
            <a:extLst>
              <a:ext uri="{FF2B5EF4-FFF2-40B4-BE49-F238E27FC236}">
                <a16:creationId xmlns:a16="http://schemas.microsoft.com/office/drawing/2014/main" id="{641ABCDC-46EB-44F3-88DD-1747655CCFC4}"/>
              </a:ext>
            </a:extLst>
          </p:cNvPr>
          <p:cNvSpPr>
            <a:spLocks noGrp="1"/>
          </p:cNvSpPr>
          <p:nvPr>
            <p:ph type="body" sz="quarter" idx="31" hasCustomPrompt="1"/>
          </p:nvPr>
        </p:nvSpPr>
        <p:spPr>
          <a:xfrm>
            <a:off x="6325771" y="2491740"/>
            <a:ext cx="2347157" cy="678498"/>
          </a:xfrm>
        </p:spPr>
        <p:txBody>
          <a:bodyPr anchor="b"/>
          <a:lstStyle>
            <a:lvl1pPr marL="0" indent="0">
              <a:defRPr sz="5000">
                <a:latin typeface="+mj-lt"/>
              </a:defRPr>
            </a:lvl1pPr>
            <a:lvl2pPr marL="63500" indent="0">
              <a:buNone/>
              <a:defRPr sz="5000">
                <a:latin typeface="+mj-lt"/>
              </a:defRPr>
            </a:lvl2pPr>
          </a:lstStyle>
          <a:p>
            <a:pPr lvl="0"/>
            <a:r>
              <a:rPr lang="en-US"/>
              <a:t>Amount</a:t>
            </a:r>
          </a:p>
        </p:txBody>
      </p:sp>
      <p:sp>
        <p:nvSpPr>
          <p:cNvPr id="52" name="Text Placeholder 2">
            <a:extLst>
              <a:ext uri="{FF2B5EF4-FFF2-40B4-BE49-F238E27FC236}">
                <a16:creationId xmlns:a16="http://schemas.microsoft.com/office/drawing/2014/main" id="{34F09C8E-134C-481B-9143-706C4A785B7E}"/>
              </a:ext>
            </a:extLst>
          </p:cNvPr>
          <p:cNvSpPr>
            <a:spLocks noGrp="1"/>
          </p:cNvSpPr>
          <p:nvPr>
            <p:ph type="body" sz="quarter" idx="32" hasCustomPrompt="1"/>
          </p:nvPr>
        </p:nvSpPr>
        <p:spPr>
          <a:xfrm>
            <a:off x="6325771" y="3185478"/>
            <a:ext cx="2347157" cy="301444"/>
          </a:xfrm>
        </p:spPr>
        <p:txBody>
          <a:bodyPr anchor="t"/>
          <a:lstStyle>
            <a:lvl1pPr marL="0" indent="0">
              <a:defRPr sz="1200" b="0">
                <a:solidFill>
                  <a:schemeClr val="tx2"/>
                </a:solidFill>
                <a:latin typeface="+mn-lt"/>
              </a:defRPr>
            </a:lvl1pPr>
            <a:lvl2pPr marL="63500" indent="0">
              <a:buNone/>
              <a:defRPr sz="5000">
                <a:latin typeface="+mj-lt"/>
              </a:defRPr>
            </a:lvl2pPr>
          </a:lstStyle>
          <a:p>
            <a:pPr lvl="0"/>
            <a:r>
              <a:rPr lang="en-US"/>
              <a:t>Text</a:t>
            </a:r>
          </a:p>
        </p:txBody>
      </p:sp>
      <p:pic>
        <p:nvPicPr>
          <p:cNvPr id="2" name="Google Shape;155;p22">
            <a:extLst>
              <a:ext uri="{FF2B5EF4-FFF2-40B4-BE49-F238E27FC236}">
                <a16:creationId xmlns:a16="http://schemas.microsoft.com/office/drawing/2014/main" id="{5584241C-3C37-4826-A199-79862270C52B}"/>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
        <p:nvSpPr>
          <p:cNvPr id="4" name="Google Shape;396;p47">
            <a:extLst>
              <a:ext uri="{FF2B5EF4-FFF2-40B4-BE49-F238E27FC236}">
                <a16:creationId xmlns:a16="http://schemas.microsoft.com/office/drawing/2014/main" id="{30FB0D19-01DE-4160-A9A3-9AAA823EB5DC}"/>
              </a:ext>
            </a:extLst>
          </p:cNvPr>
          <p:cNvSpPr txBox="1"/>
          <p:nvPr userDrawn="1"/>
        </p:nvSpPr>
        <p:spPr>
          <a:xfrm>
            <a:off x="8172967" y="4665668"/>
            <a:ext cx="375042" cy="25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0">
              <a:lnSpc>
                <a:spcPct val="115000"/>
              </a:lnSpc>
              <a:spcBef>
                <a:spcPts val="0"/>
              </a:spcBef>
              <a:spcAft>
                <a:spcPts val="0"/>
              </a:spcAft>
              <a:buNone/>
            </a:pPr>
            <a:fld id="{9AA155EC-B9B9-4FCA-A791-0DB3FEDC23DF}" type="slidenum">
              <a:rPr lang="en" sz="800" smtClean="0">
                <a:latin typeface="Arial" panose="020B0604020202020204" pitchFamily="34" charset="0"/>
                <a:ea typeface="Roboto"/>
                <a:cs typeface="Arial" panose="020B0604020202020204" pitchFamily="34" charset="0"/>
                <a:sym typeface="Roboto"/>
              </a:rPr>
              <a:t>‹#›</a:t>
            </a:fld>
            <a:endParaRPr>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81132153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speak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223" y="667512"/>
            <a:ext cx="4507992" cy="514350"/>
          </a:xfrm>
          <a:prstGeom prst="rect">
            <a:avLst/>
          </a:prstGeom>
        </p:spPr>
        <p:txBody>
          <a:bodyPr>
            <a:noAutofit/>
          </a:bodyPr>
          <a:lstStyle>
            <a:lvl1pPr>
              <a:defRPr/>
            </a:lvl1pPr>
          </a:lstStyle>
          <a:p>
            <a:r>
              <a:rPr lang="en-US"/>
              <a:t>Speakers</a:t>
            </a:r>
            <a:endParaRPr lang="en-US" dirty="0"/>
          </a:p>
        </p:txBody>
      </p:sp>
      <p:sp>
        <p:nvSpPr>
          <p:cNvPr id="11" name="Text Placeholder 5">
            <a:extLst>
              <a:ext uri="{FF2B5EF4-FFF2-40B4-BE49-F238E27FC236}">
                <a16:creationId xmlns:a16="http://schemas.microsoft.com/office/drawing/2014/main" id="{5D0DA4A5-DE9C-48D1-8CD8-D948954D6F5C}"/>
              </a:ext>
            </a:extLst>
          </p:cNvPr>
          <p:cNvSpPr>
            <a:spLocks noGrp="1"/>
          </p:cNvSpPr>
          <p:nvPr>
            <p:ph type="body" sz="quarter" idx="15" hasCustomPrompt="1"/>
          </p:nvPr>
        </p:nvSpPr>
        <p:spPr>
          <a:xfrm>
            <a:off x="699707" y="2186282"/>
            <a:ext cx="1768037" cy="274978"/>
          </a:xfrm>
        </p:spPr>
        <p:txBody>
          <a:bodyPr>
            <a:noAutofit/>
          </a:bodyPr>
          <a:lstStyle>
            <a:lvl1pPr marL="0" indent="0">
              <a:lnSpc>
                <a:spcPct val="100000"/>
              </a:lnSpc>
              <a:spcBef>
                <a:spcPts val="0"/>
              </a:spcBef>
              <a:buClr>
                <a:schemeClr val="tx1"/>
              </a:buClr>
              <a:defRPr sz="1500" b="0">
                <a:solidFill>
                  <a:schemeClr val="tx1"/>
                </a:solidFill>
                <a:latin typeface="+mj-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5" name="Text Placeholder 5">
            <a:extLst>
              <a:ext uri="{FF2B5EF4-FFF2-40B4-BE49-F238E27FC236}">
                <a16:creationId xmlns:a16="http://schemas.microsoft.com/office/drawing/2014/main" id="{08434164-3E00-4BD1-A240-E200BC2C457F}"/>
              </a:ext>
            </a:extLst>
          </p:cNvPr>
          <p:cNvSpPr>
            <a:spLocks noGrp="1"/>
          </p:cNvSpPr>
          <p:nvPr>
            <p:ph type="body" sz="quarter" idx="18" hasCustomPrompt="1"/>
          </p:nvPr>
        </p:nvSpPr>
        <p:spPr>
          <a:xfrm>
            <a:off x="699707" y="2460602"/>
            <a:ext cx="1768037"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6" name="Text Placeholder 5">
            <a:extLst>
              <a:ext uri="{FF2B5EF4-FFF2-40B4-BE49-F238E27FC236}">
                <a16:creationId xmlns:a16="http://schemas.microsoft.com/office/drawing/2014/main" id="{829F25AC-22C2-46CD-90FE-B715584F367F}"/>
              </a:ext>
            </a:extLst>
          </p:cNvPr>
          <p:cNvSpPr>
            <a:spLocks noGrp="1"/>
          </p:cNvSpPr>
          <p:nvPr>
            <p:ph type="body" sz="quarter" idx="19" hasCustomPrompt="1"/>
          </p:nvPr>
        </p:nvSpPr>
        <p:spPr>
          <a:xfrm>
            <a:off x="699707" y="2861106"/>
            <a:ext cx="1768037"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16" name="Text Placeholder 5">
            <a:extLst>
              <a:ext uri="{FF2B5EF4-FFF2-40B4-BE49-F238E27FC236}">
                <a16:creationId xmlns:a16="http://schemas.microsoft.com/office/drawing/2014/main" id="{6845784B-9CDE-46C1-AC47-75C4E18458F5}"/>
              </a:ext>
            </a:extLst>
          </p:cNvPr>
          <p:cNvSpPr>
            <a:spLocks noGrp="1"/>
          </p:cNvSpPr>
          <p:nvPr>
            <p:ph type="body" sz="quarter" idx="20" hasCustomPrompt="1"/>
          </p:nvPr>
        </p:nvSpPr>
        <p:spPr>
          <a:xfrm>
            <a:off x="7033062" y="2186282"/>
            <a:ext cx="1768037" cy="274978"/>
          </a:xfrm>
        </p:spPr>
        <p:txBody>
          <a:bodyPr>
            <a:noAutofit/>
          </a:bodyPr>
          <a:lstStyle>
            <a:lvl1pPr marL="0" indent="0">
              <a:lnSpc>
                <a:spcPct val="100000"/>
              </a:lnSpc>
              <a:spcBef>
                <a:spcPts val="0"/>
              </a:spcBef>
              <a:buClr>
                <a:schemeClr val="tx1"/>
              </a:buClr>
              <a:defRPr sz="1500" b="0">
                <a:solidFill>
                  <a:schemeClr val="tx1"/>
                </a:solidFill>
                <a:latin typeface="+mj-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17" name="Text Placeholder 5">
            <a:extLst>
              <a:ext uri="{FF2B5EF4-FFF2-40B4-BE49-F238E27FC236}">
                <a16:creationId xmlns:a16="http://schemas.microsoft.com/office/drawing/2014/main" id="{5E56A204-926C-4DC2-9F37-DC72F6BE0DFF}"/>
              </a:ext>
            </a:extLst>
          </p:cNvPr>
          <p:cNvSpPr>
            <a:spLocks noGrp="1"/>
          </p:cNvSpPr>
          <p:nvPr>
            <p:ph type="body" sz="quarter" idx="21" hasCustomPrompt="1"/>
          </p:nvPr>
        </p:nvSpPr>
        <p:spPr>
          <a:xfrm>
            <a:off x="7033062" y="2460602"/>
            <a:ext cx="1768037"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18" name="Text Placeholder 5">
            <a:extLst>
              <a:ext uri="{FF2B5EF4-FFF2-40B4-BE49-F238E27FC236}">
                <a16:creationId xmlns:a16="http://schemas.microsoft.com/office/drawing/2014/main" id="{6BAB9174-FF20-4908-98A0-D37B12BEB765}"/>
              </a:ext>
            </a:extLst>
          </p:cNvPr>
          <p:cNvSpPr>
            <a:spLocks noGrp="1"/>
          </p:cNvSpPr>
          <p:nvPr>
            <p:ph type="body" sz="quarter" idx="22" hasCustomPrompt="1"/>
          </p:nvPr>
        </p:nvSpPr>
        <p:spPr>
          <a:xfrm>
            <a:off x="7033062" y="2861106"/>
            <a:ext cx="1768037"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19" name="Text Placeholder 5">
            <a:extLst>
              <a:ext uri="{FF2B5EF4-FFF2-40B4-BE49-F238E27FC236}">
                <a16:creationId xmlns:a16="http://schemas.microsoft.com/office/drawing/2014/main" id="{302D859D-4444-4388-88AB-0E6DDB651057}"/>
              </a:ext>
            </a:extLst>
          </p:cNvPr>
          <p:cNvSpPr>
            <a:spLocks noGrp="1"/>
          </p:cNvSpPr>
          <p:nvPr>
            <p:ph type="body" sz="quarter" idx="23" hasCustomPrompt="1"/>
          </p:nvPr>
        </p:nvSpPr>
        <p:spPr>
          <a:xfrm>
            <a:off x="4919782" y="2186282"/>
            <a:ext cx="1768037" cy="274978"/>
          </a:xfrm>
        </p:spPr>
        <p:txBody>
          <a:bodyPr>
            <a:noAutofit/>
          </a:bodyPr>
          <a:lstStyle>
            <a:lvl1pPr marL="0" indent="0">
              <a:lnSpc>
                <a:spcPct val="100000"/>
              </a:lnSpc>
              <a:spcBef>
                <a:spcPts val="0"/>
              </a:spcBef>
              <a:buClr>
                <a:schemeClr val="tx1"/>
              </a:buClr>
              <a:defRPr sz="1500" b="0">
                <a:solidFill>
                  <a:schemeClr val="tx1"/>
                </a:solidFill>
                <a:latin typeface="+mj-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20" name="Text Placeholder 5">
            <a:extLst>
              <a:ext uri="{FF2B5EF4-FFF2-40B4-BE49-F238E27FC236}">
                <a16:creationId xmlns:a16="http://schemas.microsoft.com/office/drawing/2014/main" id="{DF4C8290-C3BA-40EE-8D9A-4725245588E2}"/>
              </a:ext>
            </a:extLst>
          </p:cNvPr>
          <p:cNvSpPr>
            <a:spLocks noGrp="1"/>
          </p:cNvSpPr>
          <p:nvPr>
            <p:ph type="body" sz="quarter" idx="24" hasCustomPrompt="1"/>
          </p:nvPr>
        </p:nvSpPr>
        <p:spPr>
          <a:xfrm>
            <a:off x="4919782" y="2460602"/>
            <a:ext cx="1768037"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21" name="Text Placeholder 5">
            <a:extLst>
              <a:ext uri="{FF2B5EF4-FFF2-40B4-BE49-F238E27FC236}">
                <a16:creationId xmlns:a16="http://schemas.microsoft.com/office/drawing/2014/main" id="{6E72AE0F-A934-4B35-8A02-27EEF825AAA9}"/>
              </a:ext>
            </a:extLst>
          </p:cNvPr>
          <p:cNvSpPr>
            <a:spLocks noGrp="1"/>
          </p:cNvSpPr>
          <p:nvPr>
            <p:ph type="body" sz="quarter" idx="25" hasCustomPrompt="1"/>
          </p:nvPr>
        </p:nvSpPr>
        <p:spPr>
          <a:xfrm>
            <a:off x="4919782" y="2861106"/>
            <a:ext cx="1768037"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22" name="Text Placeholder 5">
            <a:extLst>
              <a:ext uri="{FF2B5EF4-FFF2-40B4-BE49-F238E27FC236}">
                <a16:creationId xmlns:a16="http://schemas.microsoft.com/office/drawing/2014/main" id="{B845A9E1-AE98-48C9-9904-2FCDD7609031}"/>
              </a:ext>
            </a:extLst>
          </p:cNvPr>
          <p:cNvSpPr>
            <a:spLocks noGrp="1"/>
          </p:cNvSpPr>
          <p:nvPr>
            <p:ph type="body" sz="quarter" idx="26" hasCustomPrompt="1"/>
          </p:nvPr>
        </p:nvSpPr>
        <p:spPr>
          <a:xfrm>
            <a:off x="2806502" y="2186282"/>
            <a:ext cx="1768037" cy="274978"/>
          </a:xfrm>
        </p:spPr>
        <p:txBody>
          <a:bodyPr>
            <a:noAutofit/>
          </a:bodyPr>
          <a:lstStyle>
            <a:lvl1pPr marL="0" indent="0">
              <a:lnSpc>
                <a:spcPct val="100000"/>
              </a:lnSpc>
              <a:spcBef>
                <a:spcPts val="0"/>
              </a:spcBef>
              <a:buClr>
                <a:schemeClr val="tx1"/>
              </a:buClr>
              <a:defRPr sz="1500" b="0">
                <a:solidFill>
                  <a:schemeClr val="tx1"/>
                </a:solidFill>
                <a:latin typeface="+mj-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23" name="Text Placeholder 5">
            <a:extLst>
              <a:ext uri="{FF2B5EF4-FFF2-40B4-BE49-F238E27FC236}">
                <a16:creationId xmlns:a16="http://schemas.microsoft.com/office/drawing/2014/main" id="{8F8EE6D0-98A9-44F7-90E5-8B0E5F54FE72}"/>
              </a:ext>
            </a:extLst>
          </p:cNvPr>
          <p:cNvSpPr>
            <a:spLocks noGrp="1"/>
          </p:cNvSpPr>
          <p:nvPr>
            <p:ph type="body" sz="quarter" idx="27" hasCustomPrompt="1"/>
          </p:nvPr>
        </p:nvSpPr>
        <p:spPr>
          <a:xfrm>
            <a:off x="2806502" y="2460602"/>
            <a:ext cx="1768037"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24" name="Text Placeholder 5">
            <a:extLst>
              <a:ext uri="{FF2B5EF4-FFF2-40B4-BE49-F238E27FC236}">
                <a16:creationId xmlns:a16="http://schemas.microsoft.com/office/drawing/2014/main" id="{4723CA41-B5D6-413A-A792-52273330D4A9}"/>
              </a:ext>
            </a:extLst>
          </p:cNvPr>
          <p:cNvSpPr>
            <a:spLocks noGrp="1"/>
          </p:cNvSpPr>
          <p:nvPr>
            <p:ph type="body" sz="quarter" idx="28" hasCustomPrompt="1"/>
          </p:nvPr>
        </p:nvSpPr>
        <p:spPr>
          <a:xfrm>
            <a:off x="2806502" y="2861106"/>
            <a:ext cx="1768037"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pic>
        <p:nvPicPr>
          <p:cNvPr id="3" name="Google Shape;155;p22">
            <a:extLst>
              <a:ext uri="{FF2B5EF4-FFF2-40B4-BE49-F238E27FC236}">
                <a16:creationId xmlns:a16="http://schemas.microsoft.com/office/drawing/2014/main" id="{FEFA19EE-00D6-4106-99B0-1CDB5B2B7A65}"/>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209519969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223" y="667512"/>
            <a:ext cx="4507992" cy="514350"/>
          </a:xfrm>
          <a:prstGeom prst="rect">
            <a:avLst/>
          </a:prstGeom>
        </p:spPr>
        <p:txBody>
          <a:bodyPr>
            <a:noAutofit/>
          </a:bodyPr>
          <a:lstStyle>
            <a:lvl1pPr>
              <a:defRPr/>
            </a:lvl1pPr>
          </a:lstStyle>
          <a:p>
            <a:r>
              <a:rPr lang="en-US"/>
              <a:t>Speakers</a:t>
            </a:r>
            <a:endParaRPr lang="en-US" dirty="0"/>
          </a:p>
        </p:txBody>
      </p:sp>
      <p:sp>
        <p:nvSpPr>
          <p:cNvPr id="11" name="Text Placeholder 5">
            <a:extLst>
              <a:ext uri="{FF2B5EF4-FFF2-40B4-BE49-F238E27FC236}">
                <a16:creationId xmlns:a16="http://schemas.microsoft.com/office/drawing/2014/main" id="{5D0DA4A5-DE9C-48D1-8CD8-D948954D6F5C}"/>
              </a:ext>
            </a:extLst>
          </p:cNvPr>
          <p:cNvSpPr>
            <a:spLocks noGrp="1"/>
          </p:cNvSpPr>
          <p:nvPr>
            <p:ph type="body" sz="quarter" idx="15" hasCustomPrompt="1"/>
          </p:nvPr>
        </p:nvSpPr>
        <p:spPr>
          <a:xfrm>
            <a:off x="699708" y="2186282"/>
            <a:ext cx="1777562" cy="274978"/>
          </a:xfrm>
        </p:spPr>
        <p:txBody>
          <a:bodyPr>
            <a:noAutofit/>
          </a:bodyPr>
          <a:lstStyle>
            <a:lvl1pPr marL="0" indent="0">
              <a:lnSpc>
                <a:spcPct val="100000"/>
              </a:lnSpc>
              <a:spcBef>
                <a:spcPts val="0"/>
              </a:spcBef>
              <a:buClr>
                <a:schemeClr val="tx1"/>
              </a:buClr>
              <a:defRPr sz="1500" b="0">
                <a:solidFill>
                  <a:schemeClr val="tx1"/>
                </a:solidFill>
                <a:latin typeface="+mj-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5" name="Text Placeholder 5">
            <a:extLst>
              <a:ext uri="{FF2B5EF4-FFF2-40B4-BE49-F238E27FC236}">
                <a16:creationId xmlns:a16="http://schemas.microsoft.com/office/drawing/2014/main" id="{08434164-3E00-4BD1-A240-E200BC2C457F}"/>
              </a:ext>
            </a:extLst>
          </p:cNvPr>
          <p:cNvSpPr>
            <a:spLocks noGrp="1"/>
          </p:cNvSpPr>
          <p:nvPr>
            <p:ph type="body" sz="quarter" idx="18" hasCustomPrompt="1"/>
          </p:nvPr>
        </p:nvSpPr>
        <p:spPr>
          <a:xfrm>
            <a:off x="699708" y="2460602"/>
            <a:ext cx="1777562"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6" name="Text Placeholder 5">
            <a:extLst>
              <a:ext uri="{FF2B5EF4-FFF2-40B4-BE49-F238E27FC236}">
                <a16:creationId xmlns:a16="http://schemas.microsoft.com/office/drawing/2014/main" id="{829F25AC-22C2-46CD-90FE-B715584F367F}"/>
              </a:ext>
            </a:extLst>
          </p:cNvPr>
          <p:cNvSpPr>
            <a:spLocks noGrp="1"/>
          </p:cNvSpPr>
          <p:nvPr>
            <p:ph type="body" sz="quarter" idx="19" hasCustomPrompt="1"/>
          </p:nvPr>
        </p:nvSpPr>
        <p:spPr>
          <a:xfrm>
            <a:off x="699708" y="2861106"/>
            <a:ext cx="1777562"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16" name="Text Placeholder 5">
            <a:extLst>
              <a:ext uri="{FF2B5EF4-FFF2-40B4-BE49-F238E27FC236}">
                <a16:creationId xmlns:a16="http://schemas.microsoft.com/office/drawing/2014/main" id="{6845784B-9CDE-46C1-AC47-75C4E18458F5}"/>
              </a:ext>
            </a:extLst>
          </p:cNvPr>
          <p:cNvSpPr>
            <a:spLocks noGrp="1"/>
          </p:cNvSpPr>
          <p:nvPr>
            <p:ph type="body" sz="quarter" idx="20" hasCustomPrompt="1"/>
          </p:nvPr>
        </p:nvSpPr>
        <p:spPr>
          <a:xfrm>
            <a:off x="7033063" y="2186282"/>
            <a:ext cx="1777562" cy="274978"/>
          </a:xfrm>
        </p:spPr>
        <p:txBody>
          <a:bodyPr>
            <a:noAutofit/>
          </a:bodyPr>
          <a:lstStyle>
            <a:lvl1pPr marL="0" indent="0">
              <a:lnSpc>
                <a:spcPct val="100000"/>
              </a:lnSpc>
              <a:spcBef>
                <a:spcPts val="0"/>
              </a:spcBef>
              <a:buClr>
                <a:schemeClr val="tx1"/>
              </a:buClr>
              <a:defRPr sz="1500" b="0">
                <a:solidFill>
                  <a:schemeClr val="tx1"/>
                </a:solidFill>
                <a:latin typeface="+mj-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17" name="Text Placeholder 5">
            <a:extLst>
              <a:ext uri="{FF2B5EF4-FFF2-40B4-BE49-F238E27FC236}">
                <a16:creationId xmlns:a16="http://schemas.microsoft.com/office/drawing/2014/main" id="{5E56A204-926C-4DC2-9F37-DC72F6BE0DFF}"/>
              </a:ext>
            </a:extLst>
          </p:cNvPr>
          <p:cNvSpPr>
            <a:spLocks noGrp="1"/>
          </p:cNvSpPr>
          <p:nvPr>
            <p:ph type="body" sz="quarter" idx="21" hasCustomPrompt="1"/>
          </p:nvPr>
        </p:nvSpPr>
        <p:spPr>
          <a:xfrm>
            <a:off x="7033063" y="2460602"/>
            <a:ext cx="1777562"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18" name="Text Placeholder 5">
            <a:extLst>
              <a:ext uri="{FF2B5EF4-FFF2-40B4-BE49-F238E27FC236}">
                <a16:creationId xmlns:a16="http://schemas.microsoft.com/office/drawing/2014/main" id="{6BAB9174-FF20-4908-98A0-D37B12BEB765}"/>
              </a:ext>
            </a:extLst>
          </p:cNvPr>
          <p:cNvSpPr>
            <a:spLocks noGrp="1"/>
          </p:cNvSpPr>
          <p:nvPr>
            <p:ph type="body" sz="quarter" idx="22" hasCustomPrompt="1"/>
          </p:nvPr>
        </p:nvSpPr>
        <p:spPr>
          <a:xfrm>
            <a:off x="7033063" y="2861106"/>
            <a:ext cx="1777562"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19" name="Text Placeholder 5">
            <a:extLst>
              <a:ext uri="{FF2B5EF4-FFF2-40B4-BE49-F238E27FC236}">
                <a16:creationId xmlns:a16="http://schemas.microsoft.com/office/drawing/2014/main" id="{302D859D-4444-4388-88AB-0E6DDB651057}"/>
              </a:ext>
            </a:extLst>
          </p:cNvPr>
          <p:cNvSpPr>
            <a:spLocks noGrp="1"/>
          </p:cNvSpPr>
          <p:nvPr>
            <p:ph type="body" sz="quarter" idx="23" hasCustomPrompt="1"/>
          </p:nvPr>
        </p:nvSpPr>
        <p:spPr>
          <a:xfrm>
            <a:off x="3863143" y="2186282"/>
            <a:ext cx="1777562" cy="274978"/>
          </a:xfrm>
        </p:spPr>
        <p:txBody>
          <a:bodyPr>
            <a:noAutofit/>
          </a:bodyPr>
          <a:lstStyle>
            <a:lvl1pPr marL="0" indent="0">
              <a:lnSpc>
                <a:spcPct val="100000"/>
              </a:lnSpc>
              <a:spcBef>
                <a:spcPts val="0"/>
              </a:spcBef>
              <a:buClr>
                <a:schemeClr val="tx1"/>
              </a:buClr>
              <a:defRPr sz="1500" b="0">
                <a:solidFill>
                  <a:schemeClr val="tx1"/>
                </a:solidFill>
                <a:latin typeface="+mj-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20" name="Text Placeholder 5">
            <a:extLst>
              <a:ext uri="{FF2B5EF4-FFF2-40B4-BE49-F238E27FC236}">
                <a16:creationId xmlns:a16="http://schemas.microsoft.com/office/drawing/2014/main" id="{DF4C8290-C3BA-40EE-8D9A-4725245588E2}"/>
              </a:ext>
            </a:extLst>
          </p:cNvPr>
          <p:cNvSpPr>
            <a:spLocks noGrp="1"/>
          </p:cNvSpPr>
          <p:nvPr>
            <p:ph type="body" sz="quarter" idx="24" hasCustomPrompt="1"/>
          </p:nvPr>
        </p:nvSpPr>
        <p:spPr>
          <a:xfrm>
            <a:off x="3863143" y="2460602"/>
            <a:ext cx="1777562"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21" name="Text Placeholder 5">
            <a:extLst>
              <a:ext uri="{FF2B5EF4-FFF2-40B4-BE49-F238E27FC236}">
                <a16:creationId xmlns:a16="http://schemas.microsoft.com/office/drawing/2014/main" id="{6E72AE0F-A934-4B35-8A02-27EEF825AAA9}"/>
              </a:ext>
            </a:extLst>
          </p:cNvPr>
          <p:cNvSpPr>
            <a:spLocks noGrp="1"/>
          </p:cNvSpPr>
          <p:nvPr>
            <p:ph type="body" sz="quarter" idx="25" hasCustomPrompt="1"/>
          </p:nvPr>
        </p:nvSpPr>
        <p:spPr>
          <a:xfrm>
            <a:off x="3863143" y="2861106"/>
            <a:ext cx="1777562"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pic>
        <p:nvPicPr>
          <p:cNvPr id="4" name="Google Shape;155;p22">
            <a:extLst>
              <a:ext uri="{FF2B5EF4-FFF2-40B4-BE49-F238E27FC236}">
                <a16:creationId xmlns:a16="http://schemas.microsoft.com/office/drawing/2014/main" id="{B2A7E1A8-658A-4147-B281-0CDA5390CE57}"/>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301516929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223" y="667512"/>
            <a:ext cx="4507992" cy="514350"/>
          </a:xfrm>
          <a:prstGeom prst="rect">
            <a:avLst/>
          </a:prstGeom>
        </p:spPr>
        <p:txBody>
          <a:bodyPr>
            <a:noAutofit/>
          </a:bodyPr>
          <a:lstStyle>
            <a:lvl1pPr>
              <a:defRPr/>
            </a:lvl1pPr>
          </a:lstStyle>
          <a:p>
            <a:r>
              <a:rPr lang="en-US"/>
              <a:t>Speakers</a:t>
            </a:r>
            <a:endParaRPr lang="en-US" dirty="0"/>
          </a:p>
        </p:txBody>
      </p:sp>
      <p:sp>
        <p:nvSpPr>
          <p:cNvPr id="22" name="Text Placeholder 5">
            <a:extLst>
              <a:ext uri="{FF2B5EF4-FFF2-40B4-BE49-F238E27FC236}">
                <a16:creationId xmlns:a16="http://schemas.microsoft.com/office/drawing/2014/main" id="{40CF11F8-27A5-40F3-907E-DBE8D4735FA1}"/>
              </a:ext>
            </a:extLst>
          </p:cNvPr>
          <p:cNvSpPr>
            <a:spLocks noGrp="1"/>
          </p:cNvSpPr>
          <p:nvPr>
            <p:ph type="body" sz="quarter" idx="15" hasCustomPrompt="1"/>
          </p:nvPr>
        </p:nvSpPr>
        <p:spPr>
          <a:xfrm>
            <a:off x="2102922" y="2186282"/>
            <a:ext cx="1783277" cy="274978"/>
          </a:xfrm>
        </p:spPr>
        <p:txBody>
          <a:bodyPr>
            <a:noAutofit/>
          </a:bodyPr>
          <a:lstStyle>
            <a:lvl1pPr marL="0" indent="0">
              <a:lnSpc>
                <a:spcPct val="100000"/>
              </a:lnSpc>
              <a:spcBef>
                <a:spcPts val="0"/>
              </a:spcBef>
              <a:buClr>
                <a:schemeClr val="tx1"/>
              </a:buClr>
              <a:defRPr sz="1500" b="0">
                <a:solidFill>
                  <a:schemeClr val="tx1"/>
                </a:solidFill>
                <a:latin typeface="+mj-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23" name="Text Placeholder 5">
            <a:extLst>
              <a:ext uri="{FF2B5EF4-FFF2-40B4-BE49-F238E27FC236}">
                <a16:creationId xmlns:a16="http://schemas.microsoft.com/office/drawing/2014/main" id="{E9B6D797-99A4-4CA2-A6F7-71B2894BC02A}"/>
              </a:ext>
            </a:extLst>
          </p:cNvPr>
          <p:cNvSpPr>
            <a:spLocks noGrp="1"/>
          </p:cNvSpPr>
          <p:nvPr>
            <p:ph type="body" sz="quarter" idx="18" hasCustomPrompt="1"/>
          </p:nvPr>
        </p:nvSpPr>
        <p:spPr>
          <a:xfrm>
            <a:off x="2102922" y="2460602"/>
            <a:ext cx="1783277"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24" name="Text Placeholder 5">
            <a:extLst>
              <a:ext uri="{FF2B5EF4-FFF2-40B4-BE49-F238E27FC236}">
                <a16:creationId xmlns:a16="http://schemas.microsoft.com/office/drawing/2014/main" id="{5B759346-3534-40D8-A56A-55CB090465DE}"/>
              </a:ext>
            </a:extLst>
          </p:cNvPr>
          <p:cNvSpPr>
            <a:spLocks noGrp="1"/>
          </p:cNvSpPr>
          <p:nvPr>
            <p:ph type="body" sz="quarter" idx="19" hasCustomPrompt="1"/>
          </p:nvPr>
        </p:nvSpPr>
        <p:spPr>
          <a:xfrm>
            <a:off x="2102922" y="2861106"/>
            <a:ext cx="1783277"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25" name="Text Placeholder 5">
            <a:extLst>
              <a:ext uri="{FF2B5EF4-FFF2-40B4-BE49-F238E27FC236}">
                <a16:creationId xmlns:a16="http://schemas.microsoft.com/office/drawing/2014/main" id="{A6B0636B-A463-4090-A122-91666499400A}"/>
              </a:ext>
            </a:extLst>
          </p:cNvPr>
          <p:cNvSpPr>
            <a:spLocks noGrp="1"/>
          </p:cNvSpPr>
          <p:nvPr>
            <p:ph type="body" sz="quarter" idx="20" hasCustomPrompt="1"/>
          </p:nvPr>
        </p:nvSpPr>
        <p:spPr>
          <a:xfrm>
            <a:off x="4922322" y="2186282"/>
            <a:ext cx="1783277" cy="274978"/>
          </a:xfrm>
        </p:spPr>
        <p:txBody>
          <a:bodyPr>
            <a:noAutofit/>
          </a:bodyPr>
          <a:lstStyle>
            <a:lvl1pPr marL="0" indent="0">
              <a:lnSpc>
                <a:spcPct val="100000"/>
              </a:lnSpc>
              <a:spcBef>
                <a:spcPts val="0"/>
              </a:spcBef>
              <a:buClr>
                <a:schemeClr val="tx1"/>
              </a:buClr>
              <a:defRPr sz="1500" b="0">
                <a:solidFill>
                  <a:schemeClr val="tx1"/>
                </a:solidFill>
                <a:latin typeface="+mj-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26" name="Text Placeholder 5">
            <a:extLst>
              <a:ext uri="{FF2B5EF4-FFF2-40B4-BE49-F238E27FC236}">
                <a16:creationId xmlns:a16="http://schemas.microsoft.com/office/drawing/2014/main" id="{1BBE9E23-85BD-44E4-AAC6-8A6143C65942}"/>
              </a:ext>
            </a:extLst>
          </p:cNvPr>
          <p:cNvSpPr>
            <a:spLocks noGrp="1"/>
          </p:cNvSpPr>
          <p:nvPr>
            <p:ph type="body" sz="quarter" idx="21" hasCustomPrompt="1"/>
          </p:nvPr>
        </p:nvSpPr>
        <p:spPr>
          <a:xfrm>
            <a:off x="4922322" y="2460602"/>
            <a:ext cx="1783277"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27" name="Text Placeholder 5">
            <a:extLst>
              <a:ext uri="{FF2B5EF4-FFF2-40B4-BE49-F238E27FC236}">
                <a16:creationId xmlns:a16="http://schemas.microsoft.com/office/drawing/2014/main" id="{77DEA194-BC7C-45D9-A3D7-A7D738D3CE9D}"/>
              </a:ext>
            </a:extLst>
          </p:cNvPr>
          <p:cNvSpPr>
            <a:spLocks noGrp="1"/>
          </p:cNvSpPr>
          <p:nvPr>
            <p:ph type="body" sz="quarter" idx="22" hasCustomPrompt="1"/>
          </p:nvPr>
        </p:nvSpPr>
        <p:spPr>
          <a:xfrm>
            <a:off x="4922322" y="2861106"/>
            <a:ext cx="1783277"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pic>
        <p:nvPicPr>
          <p:cNvPr id="3" name="Google Shape;155;p22">
            <a:extLst>
              <a:ext uri="{FF2B5EF4-FFF2-40B4-BE49-F238E27FC236}">
                <a16:creationId xmlns:a16="http://schemas.microsoft.com/office/drawing/2014/main" id="{DA8D20E6-FF81-4C7A-B774-C922428719FD}"/>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205475772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223" y="667512"/>
            <a:ext cx="4507992" cy="514350"/>
          </a:xfrm>
          <a:prstGeom prst="rect">
            <a:avLst/>
          </a:prstGeom>
        </p:spPr>
        <p:txBody>
          <a:bodyPr>
            <a:noAutofit/>
          </a:bodyPr>
          <a:lstStyle>
            <a:lvl1pPr>
              <a:defRPr/>
            </a:lvl1pPr>
          </a:lstStyle>
          <a:p>
            <a:r>
              <a:rPr lang="en-US"/>
              <a:t>Speaker</a:t>
            </a:r>
            <a:endParaRPr lang="en-US" dirty="0"/>
          </a:p>
        </p:txBody>
      </p:sp>
      <p:sp>
        <p:nvSpPr>
          <p:cNvPr id="22" name="Text Placeholder 5">
            <a:extLst>
              <a:ext uri="{FF2B5EF4-FFF2-40B4-BE49-F238E27FC236}">
                <a16:creationId xmlns:a16="http://schemas.microsoft.com/office/drawing/2014/main" id="{40CF11F8-27A5-40F3-907E-DBE8D4735FA1}"/>
              </a:ext>
            </a:extLst>
          </p:cNvPr>
          <p:cNvSpPr>
            <a:spLocks noGrp="1"/>
          </p:cNvSpPr>
          <p:nvPr>
            <p:ph type="body" sz="quarter" idx="15" hasCustomPrompt="1"/>
          </p:nvPr>
        </p:nvSpPr>
        <p:spPr>
          <a:xfrm>
            <a:off x="2941121" y="1866242"/>
            <a:ext cx="3440100" cy="400504"/>
          </a:xfrm>
        </p:spPr>
        <p:txBody>
          <a:bodyPr>
            <a:noAutofit/>
          </a:bodyPr>
          <a:lstStyle>
            <a:lvl1pPr marL="0" indent="0">
              <a:lnSpc>
                <a:spcPct val="100000"/>
              </a:lnSpc>
              <a:spcBef>
                <a:spcPts val="0"/>
              </a:spcBef>
              <a:buClr>
                <a:schemeClr val="tx1"/>
              </a:buClr>
              <a:defRPr sz="2700" b="0">
                <a:solidFill>
                  <a:schemeClr val="tx1"/>
                </a:solidFill>
                <a:latin typeface="+mj-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23" name="Text Placeholder 5">
            <a:extLst>
              <a:ext uri="{FF2B5EF4-FFF2-40B4-BE49-F238E27FC236}">
                <a16:creationId xmlns:a16="http://schemas.microsoft.com/office/drawing/2014/main" id="{E9B6D797-99A4-4CA2-A6F7-71B2894BC02A}"/>
              </a:ext>
            </a:extLst>
          </p:cNvPr>
          <p:cNvSpPr>
            <a:spLocks noGrp="1"/>
          </p:cNvSpPr>
          <p:nvPr>
            <p:ph type="body" sz="quarter" idx="18" hasCustomPrompt="1"/>
          </p:nvPr>
        </p:nvSpPr>
        <p:spPr>
          <a:xfrm>
            <a:off x="2941121" y="2292961"/>
            <a:ext cx="3440100" cy="583793"/>
          </a:xfrm>
        </p:spPr>
        <p:txBody>
          <a:bodyPr>
            <a:noAutofit/>
          </a:bodyPr>
          <a:lstStyle>
            <a:lvl1pPr marL="0" indent="0">
              <a:lnSpc>
                <a:spcPct val="100000"/>
              </a:lnSpc>
              <a:spcBef>
                <a:spcPts val="0"/>
              </a:spcBef>
              <a:buClr>
                <a:schemeClr val="tx1"/>
              </a:buClr>
              <a:defRPr sz="20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24" name="Text Placeholder 5">
            <a:extLst>
              <a:ext uri="{FF2B5EF4-FFF2-40B4-BE49-F238E27FC236}">
                <a16:creationId xmlns:a16="http://schemas.microsoft.com/office/drawing/2014/main" id="{5B759346-3534-40D8-A56A-55CB090465DE}"/>
              </a:ext>
            </a:extLst>
          </p:cNvPr>
          <p:cNvSpPr>
            <a:spLocks noGrp="1"/>
          </p:cNvSpPr>
          <p:nvPr>
            <p:ph type="body" sz="quarter" idx="19" hasCustomPrompt="1"/>
          </p:nvPr>
        </p:nvSpPr>
        <p:spPr>
          <a:xfrm>
            <a:off x="2941121" y="2945663"/>
            <a:ext cx="3440100" cy="274978"/>
          </a:xfrm>
        </p:spPr>
        <p:txBody>
          <a:bodyPr>
            <a:noAutofit/>
          </a:bodyPr>
          <a:lstStyle>
            <a:lvl1pPr marL="0" indent="0">
              <a:lnSpc>
                <a:spcPct val="100000"/>
              </a:lnSpc>
              <a:spcBef>
                <a:spcPts val="0"/>
              </a:spcBef>
              <a:buClr>
                <a:schemeClr val="tx1"/>
              </a:buClr>
              <a:defRPr sz="16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pic>
        <p:nvPicPr>
          <p:cNvPr id="3" name="Google Shape;155;p22">
            <a:extLst>
              <a:ext uri="{FF2B5EF4-FFF2-40B4-BE49-F238E27FC236}">
                <a16:creationId xmlns:a16="http://schemas.microsoft.com/office/drawing/2014/main" id="{6954E027-DD9D-49BD-835A-509903DAE622}"/>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32670360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iopics">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5D0DA4A5-DE9C-48D1-8CD8-D948954D6F5C}"/>
              </a:ext>
            </a:extLst>
          </p:cNvPr>
          <p:cNvSpPr>
            <a:spLocks noGrp="1"/>
          </p:cNvSpPr>
          <p:nvPr>
            <p:ph type="body" sz="quarter" idx="15" hasCustomPrompt="1"/>
          </p:nvPr>
        </p:nvSpPr>
        <p:spPr>
          <a:xfrm>
            <a:off x="698612" y="2712062"/>
            <a:ext cx="1736400" cy="183538"/>
          </a:xfrm>
        </p:spPr>
        <p:txBody>
          <a:bodyPr>
            <a:noAutofit/>
          </a:bodyPr>
          <a:lstStyle>
            <a:lvl1pPr marL="0" indent="0">
              <a:lnSpc>
                <a:spcPct val="100000"/>
              </a:lnSpc>
              <a:spcBef>
                <a:spcPts val="0"/>
              </a:spcBef>
              <a:buClr>
                <a:schemeClr val="tx1"/>
              </a:buClr>
              <a:defRPr sz="1200" b="1">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5" name="Text Placeholder 5">
            <a:extLst>
              <a:ext uri="{FF2B5EF4-FFF2-40B4-BE49-F238E27FC236}">
                <a16:creationId xmlns:a16="http://schemas.microsoft.com/office/drawing/2014/main" id="{08434164-3E00-4BD1-A240-E200BC2C457F}"/>
              </a:ext>
            </a:extLst>
          </p:cNvPr>
          <p:cNvSpPr>
            <a:spLocks noGrp="1"/>
          </p:cNvSpPr>
          <p:nvPr>
            <p:ph type="body" sz="quarter" idx="18" hasCustomPrompt="1"/>
          </p:nvPr>
        </p:nvSpPr>
        <p:spPr>
          <a:xfrm>
            <a:off x="698612" y="2894942"/>
            <a:ext cx="1736400"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6" name="Text Placeholder 5">
            <a:extLst>
              <a:ext uri="{FF2B5EF4-FFF2-40B4-BE49-F238E27FC236}">
                <a16:creationId xmlns:a16="http://schemas.microsoft.com/office/drawing/2014/main" id="{829F25AC-22C2-46CD-90FE-B715584F367F}"/>
              </a:ext>
            </a:extLst>
          </p:cNvPr>
          <p:cNvSpPr>
            <a:spLocks noGrp="1"/>
          </p:cNvSpPr>
          <p:nvPr>
            <p:ph type="body" sz="quarter" idx="19" hasCustomPrompt="1"/>
          </p:nvPr>
        </p:nvSpPr>
        <p:spPr>
          <a:xfrm>
            <a:off x="698612" y="3264966"/>
            <a:ext cx="1736400"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4" name="Picture Placeholder 3">
            <a:extLst>
              <a:ext uri="{FF2B5EF4-FFF2-40B4-BE49-F238E27FC236}">
                <a16:creationId xmlns:a16="http://schemas.microsoft.com/office/drawing/2014/main" id="{B13F909E-51D2-4C71-AA1C-D3E2C2273750}"/>
              </a:ext>
            </a:extLst>
          </p:cNvPr>
          <p:cNvSpPr>
            <a:spLocks noGrp="1"/>
          </p:cNvSpPr>
          <p:nvPr>
            <p:ph type="pic" sz="quarter" idx="29"/>
          </p:nvPr>
        </p:nvSpPr>
        <p:spPr>
          <a:xfrm>
            <a:off x="707243" y="687850"/>
            <a:ext cx="1402545" cy="1883900"/>
          </a:xfrm>
        </p:spPr>
        <p:txBody>
          <a:bodyPr/>
          <a:lstStyle>
            <a:lvl1pPr>
              <a:defRPr>
                <a:solidFill>
                  <a:schemeClr val="bg1">
                    <a:lumMod val="50000"/>
                  </a:schemeClr>
                </a:solidFill>
              </a:defRPr>
            </a:lvl1pPr>
          </a:lstStyle>
          <a:p>
            <a:endParaRPr lang="en-US"/>
          </a:p>
        </p:txBody>
      </p:sp>
      <p:sp>
        <p:nvSpPr>
          <p:cNvPr id="26" name="Text Placeholder 5">
            <a:extLst>
              <a:ext uri="{FF2B5EF4-FFF2-40B4-BE49-F238E27FC236}">
                <a16:creationId xmlns:a16="http://schemas.microsoft.com/office/drawing/2014/main" id="{D943BB0D-FBC1-4429-8801-63AFFC71744D}"/>
              </a:ext>
            </a:extLst>
          </p:cNvPr>
          <p:cNvSpPr>
            <a:spLocks noGrp="1"/>
          </p:cNvSpPr>
          <p:nvPr>
            <p:ph type="body" sz="quarter" idx="30" hasCustomPrompt="1"/>
          </p:nvPr>
        </p:nvSpPr>
        <p:spPr>
          <a:xfrm>
            <a:off x="2808887" y="2712062"/>
            <a:ext cx="1736400" cy="183538"/>
          </a:xfrm>
        </p:spPr>
        <p:txBody>
          <a:bodyPr>
            <a:noAutofit/>
          </a:bodyPr>
          <a:lstStyle>
            <a:lvl1pPr marL="0" indent="0">
              <a:lnSpc>
                <a:spcPct val="100000"/>
              </a:lnSpc>
              <a:spcBef>
                <a:spcPts val="0"/>
              </a:spcBef>
              <a:buClr>
                <a:schemeClr val="tx1"/>
              </a:buClr>
              <a:defRPr sz="1200" b="1">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27" name="Text Placeholder 5">
            <a:extLst>
              <a:ext uri="{FF2B5EF4-FFF2-40B4-BE49-F238E27FC236}">
                <a16:creationId xmlns:a16="http://schemas.microsoft.com/office/drawing/2014/main" id="{D80698E6-0B4F-419F-9751-C0F0E876C9A9}"/>
              </a:ext>
            </a:extLst>
          </p:cNvPr>
          <p:cNvSpPr>
            <a:spLocks noGrp="1"/>
          </p:cNvSpPr>
          <p:nvPr>
            <p:ph type="body" sz="quarter" idx="31" hasCustomPrompt="1"/>
          </p:nvPr>
        </p:nvSpPr>
        <p:spPr>
          <a:xfrm>
            <a:off x="2808887" y="2894942"/>
            <a:ext cx="1736400"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28" name="Text Placeholder 5">
            <a:extLst>
              <a:ext uri="{FF2B5EF4-FFF2-40B4-BE49-F238E27FC236}">
                <a16:creationId xmlns:a16="http://schemas.microsoft.com/office/drawing/2014/main" id="{2AB4864C-01EE-42B3-9936-AE8847DE892B}"/>
              </a:ext>
            </a:extLst>
          </p:cNvPr>
          <p:cNvSpPr>
            <a:spLocks noGrp="1"/>
          </p:cNvSpPr>
          <p:nvPr>
            <p:ph type="body" sz="quarter" idx="32" hasCustomPrompt="1"/>
          </p:nvPr>
        </p:nvSpPr>
        <p:spPr>
          <a:xfrm>
            <a:off x="2808887" y="3264966"/>
            <a:ext cx="1736400"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29" name="Picture Placeholder 3">
            <a:extLst>
              <a:ext uri="{FF2B5EF4-FFF2-40B4-BE49-F238E27FC236}">
                <a16:creationId xmlns:a16="http://schemas.microsoft.com/office/drawing/2014/main" id="{A628B81C-E1E5-4D2F-AED7-976FA32288C2}"/>
              </a:ext>
            </a:extLst>
          </p:cNvPr>
          <p:cNvSpPr>
            <a:spLocks noGrp="1"/>
          </p:cNvSpPr>
          <p:nvPr>
            <p:ph type="pic" sz="quarter" idx="33"/>
          </p:nvPr>
        </p:nvSpPr>
        <p:spPr>
          <a:xfrm>
            <a:off x="2817030" y="685788"/>
            <a:ext cx="1402545" cy="1883900"/>
          </a:xfrm>
        </p:spPr>
        <p:txBody>
          <a:bodyPr/>
          <a:lstStyle>
            <a:lvl1pPr>
              <a:defRPr>
                <a:solidFill>
                  <a:schemeClr val="bg1">
                    <a:lumMod val="50000"/>
                  </a:schemeClr>
                </a:solidFill>
              </a:defRPr>
            </a:lvl1pPr>
          </a:lstStyle>
          <a:p>
            <a:endParaRPr lang="en-US"/>
          </a:p>
        </p:txBody>
      </p:sp>
      <p:sp>
        <p:nvSpPr>
          <p:cNvPr id="30" name="Text Placeholder 5">
            <a:extLst>
              <a:ext uri="{FF2B5EF4-FFF2-40B4-BE49-F238E27FC236}">
                <a16:creationId xmlns:a16="http://schemas.microsoft.com/office/drawing/2014/main" id="{91F0B94D-2A3A-46CE-AE2D-85AE934CCA8F}"/>
              </a:ext>
            </a:extLst>
          </p:cNvPr>
          <p:cNvSpPr>
            <a:spLocks noGrp="1"/>
          </p:cNvSpPr>
          <p:nvPr>
            <p:ph type="body" sz="quarter" idx="34" hasCustomPrompt="1"/>
          </p:nvPr>
        </p:nvSpPr>
        <p:spPr>
          <a:xfrm>
            <a:off x="4919162" y="2712062"/>
            <a:ext cx="1736400" cy="183538"/>
          </a:xfrm>
        </p:spPr>
        <p:txBody>
          <a:bodyPr>
            <a:noAutofit/>
          </a:bodyPr>
          <a:lstStyle>
            <a:lvl1pPr marL="0" indent="0">
              <a:lnSpc>
                <a:spcPct val="100000"/>
              </a:lnSpc>
              <a:spcBef>
                <a:spcPts val="0"/>
              </a:spcBef>
              <a:buClr>
                <a:schemeClr val="tx1"/>
              </a:buClr>
              <a:defRPr sz="1200" b="1">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31" name="Text Placeholder 5">
            <a:extLst>
              <a:ext uri="{FF2B5EF4-FFF2-40B4-BE49-F238E27FC236}">
                <a16:creationId xmlns:a16="http://schemas.microsoft.com/office/drawing/2014/main" id="{EC9BE054-48BA-4719-B0CF-6B5BEE18CDCF}"/>
              </a:ext>
            </a:extLst>
          </p:cNvPr>
          <p:cNvSpPr>
            <a:spLocks noGrp="1"/>
          </p:cNvSpPr>
          <p:nvPr>
            <p:ph type="body" sz="quarter" idx="35" hasCustomPrompt="1"/>
          </p:nvPr>
        </p:nvSpPr>
        <p:spPr>
          <a:xfrm>
            <a:off x="4919162" y="2894942"/>
            <a:ext cx="1736400"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32" name="Text Placeholder 5">
            <a:extLst>
              <a:ext uri="{FF2B5EF4-FFF2-40B4-BE49-F238E27FC236}">
                <a16:creationId xmlns:a16="http://schemas.microsoft.com/office/drawing/2014/main" id="{21735A68-8142-4227-87EA-994BB7216390}"/>
              </a:ext>
            </a:extLst>
          </p:cNvPr>
          <p:cNvSpPr>
            <a:spLocks noGrp="1"/>
          </p:cNvSpPr>
          <p:nvPr>
            <p:ph type="body" sz="quarter" idx="36" hasCustomPrompt="1"/>
          </p:nvPr>
        </p:nvSpPr>
        <p:spPr>
          <a:xfrm>
            <a:off x="4919162" y="3264966"/>
            <a:ext cx="1736400"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33" name="Picture Placeholder 3">
            <a:extLst>
              <a:ext uri="{FF2B5EF4-FFF2-40B4-BE49-F238E27FC236}">
                <a16:creationId xmlns:a16="http://schemas.microsoft.com/office/drawing/2014/main" id="{0224B622-B18F-4910-8861-CEEE66345033}"/>
              </a:ext>
            </a:extLst>
          </p:cNvPr>
          <p:cNvSpPr>
            <a:spLocks noGrp="1"/>
          </p:cNvSpPr>
          <p:nvPr>
            <p:ph type="pic" sz="quarter" idx="37"/>
          </p:nvPr>
        </p:nvSpPr>
        <p:spPr>
          <a:xfrm>
            <a:off x="4926817" y="685800"/>
            <a:ext cx="1402545" cy="1883900"/>
          </a:xfrm>
        </p:spPr>
        <p:txBody>
          <a:bodyPr/>
          <a:lstStyle>
            <a:lvl1pPr>
              <a:defRPr>
                <a:solidFill>
                  <a:schemeClr val="bg1">
                    <a:lumMod val="50000"/>
                  </a:schemeClr>
                </a:solidFill>
              </a:defRPr>
            </a:lvl1pPr>
          </a:lstStyle>
          <a:p>
            <a:endParaRPr lang="en-US"/>
          </a:p>
        </p:txBody>
      </p:sp>
      <p:sp>
        <p:nvSpPr>
          <p:cNvPr id="34" name="Text Placeholder 5">
            <a:extLst>
              <a:ext uri="{FF2B5EF4-FFF2-40B4-BE49-F238E27FC236}">
                <a16:creationId xmlns:a16="http://schemas.microsoft.com/office/drawing/2014/main" id="{C9F8669E-A234-44D4-ABAC-80642894778E}"/>
              </a:ext>
            </a:extLst>
          </p:cNvPr>
          <p:cNvSpPr>
            <a:spLocks noGrp="1"/>
          </p:cNvSpPr>
          <p:nvPr>
            <p:ph type="body" sz="quarter" idx="38" hasCustomPrompt="1"/>
          </p:nvPr>
        </p:nvSpPr>
        <p:spPr>
          <a:xfrm>
            <a:off x="7029437" y="2712062"/>
            <a:ext cx="1736400" cy="183538"/>
          </a:xfrm>
        </p:spPr>
        <p:txBody>
          <a:bodyPr>
            <a:noAutofit/>
          </a:bodyPr>
          <a:lstStyle>
            <a:lvl1pPr marL="0" indent="0">
              <a:lnSpc>
                <a:spcPct val="100000"/>
              </a:lnSpc>
              <a:spcBef>
                <a:spcPts val="0"/>
              </a:spcBef>
              <a:buClr>
                <a:schemeClr val="tx1"/>
              </a:buClr>
              <a:defRPr sz="1200" b="1">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35" name="Text Placeholder 5">
            <a:extLst>
              <a:ext uri="{FF2B5EF4-FFF2-40B4-BE49-F238E27FC236}">
                <a16:creationId xmlns:a16="http://schemas.microsoft.com/office/drawing/2014/main" id="{6DD86D50-70A8-4F2C-AE28-81B25C430107}"/>
              </a:ext>
            </a:extLst>
          </p:cNvPr>
          <p:cNvSpPr>
            <a:spLocks noGrp="1"/>
          </p:cNvSpPr>
          <p:nvPr>
            <p:ph type="body" sz="quarter" idx="39" hasCustomPrompt="1"/>
          </p:nvPr>
        </p:nvSpPr>
        <p:spPr>
          <a:xfrm>
            <a:off x="7029437" y="2894942"/>
            <a:ext cx="1736400"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36" name="Text Placeholder 5">
            <a:extLst>
              <a:ext uri="{FF2B5EF4-FFF2-40B4-BE49-F238E27FC236}">
                <a16:creationId xmlns:a16="http://schemas.microsoft.com/office/drawing/2014/main" id="{444EE801-109D-489D-8B72-39BD0F54F9CC}"/>
              </a:ext>
            </a:extLst>
          </p:cNvPr>
          <p:cNvSpPr>
            <a:spLocks noGrp="1"/>
          </p:cNvSpPr>
          <p:nvPr>
            <p:ph type="body" sz="quarter" idx="40" hasCustomPrompt="1"/>
          </p:nvPr>
        </p:nvSpPr>
        <p:spPr>
          <a:xfrm>
            <a:off x="7029437" y="3264966"/>
            <a:ext cx="1736400"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37" name="Picture Placeholder 3">
            <a:extLst>
              <a:ext uri="{FF2B5EF4-FFF2-40B4-BE49-F238E27FC236}">
                <a16:creationId xmlns:a16="http://schemas.microsoft.com/office/drawing/2014/main" id="{5B7D4488-86CF-47F5-A791-BD61D3050451}"/>
              </a:ext>
            </a:extLst>
          </p:cNvPr>
          <p:cNvSpPr>
            <a:spLocks noGrp="1"/>
          </p:cNvSpPr>
          <p:nvPr>
            <p:ph type="pic" sz="quarter" idx="41"/>
          </p:nvPr>
        </p:nvSpPr>
        <p:spPr>
          <a:xfrm>
            <a:off x="7036604" y="685788"/>
            <a:ext cx="1402546" cy="1883900"/>
          </a:xfrm>
        </p:spPr>
        <p:txBody>
          <a:bodyPr/>
          <a:lstStyle>
            <a:lvl1pPr>
              <a:defRPr>
                <a:solidFill>
                  <a:schemeClr val="bg1">
                    <a:lumMod val="50000"/>
                  </a:schemeClr>
                </a:solidFill>
              </a:defRPr>
            </a:lvl1pPr>
          </a:lstStyle>
          <a:p>
            <a:endParaRPr lang="en-US"/>
          </a:p>
        </p:txBody>
      </p:sp>
      <p:pic>
        <p:nvPicPr>
          <p:cNvPr id="2" name="Google Shape;155;p22">
            <a:extLst>
              <a:ext uri="{FF2B5EF4-FFF2-40B4-BE49-F238E27FC236}">
                <a16:creationId xmlns:a16="http://schemas.microsoft.com/office/drawing/2014/main" id="{9E1D2540-38DD-4F72-BA7F-7358D025759B}"/>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328724193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Biopics">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5D0DA4A5-DE9C-48D1-8CD8-D948954D6F5C}"/>
              </a:ext>
            </a:extLst>
          </p:cNvPr>
          <p:cNvSpPr>
            <a:spLocks noGrp="1"/>
          </p:cNvSpPr>
          <p:nvPr>
            <p:ph type="body" sz="quarter" idx="15" hasCustomPrompt="1"/>
          </p:nvPr>
        </p:nvSpPr>
        <p:spPr>
          <a:xfrm>
            <a:off x="703375" y="3644400"/>
            <a:ext cx="1736400" cy="183538"/>
          </a:xfrm>
        </p:spPr>
        <p:txBody>
          <a:bodyPr>
            <a:noAutofit/>
          </a:bodyPr>
          <a:lstStyle>
            <a:lvl1pPr marL="0" indent="0">
              <a:lnSpc>
                <a:spcPct val="100000"/>
              </a:lnSpc>
              <a:spcBef>
                <a:spcPts val="0"/>
              </a:spcBef>
              <a:buClr>
                <a:schemeClr val="tx1"/>
              </a:buClr>
              <a:defRPr sz="1200" b="1">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5" name="Text Placeholder 5">
            <a:extLst>
              <a:ext uri="{FF2B5EF4-FFF2-40B4-BE49-F238E27FC236}">
                <a16:creationId xmlns:a16="http://schemas.microsoft.com/office/drawing/2014/main" id="{08434164-3E00-4BD1-A240-E200BC2C457F}"/>
              </a:ext>
            </a:extLst>
          </p:cNvPr>
          <p:cNvSpPr>
            <a:spLocks noGrp="1"/>
          </p:cNvSpPr>
          <p:nvPr>
            <p:ph type="body" sz="quarter" idx="18" hasCustomPrompt="1"/>
          </p:nvPr>
        </p:nvSpPr>
        <p:spPr>
          <a:xfrm>
            <a:off x="703375" y="3827280"/>
            <a:ext cx="1736400"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6" name="Text Placeholder 5">
            <a:extLst>
              <a:ext uri="{FF2B5EF4-FFF2-40B4-BE49-F238E27FC236}">
                <a16:creationId xmlns:a16="http://schemas.microsoft.com/office/drawing/2014/main" id="{829F25AC-22C2-46CD-90FE-B715584F367F}"/>
              </a:ext>
            </a:extLst>
          </p:cNvPr>
          <p:cNvSpPr>
            <a:spLocks noGrp="1"/>
          </p:cNvSpPr>
          <p:nvPr>
            <p:ph type="body" sz="quarter" idx="19" hasCustomPrompt="1"/>
          </p:nvPr>
        </p:nvSpPr>
        <p:spPr>
          <a:xfrm>
            <a:off x="703375" y="4197304"/>
            <a:ext cx="1736400"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4" name="Picture Placeholder 3">
            <a:extLst>
              <a:ext uri="{FF2B5EF4-FFF2-40B4-BE49-F238E27FC236}">
                <a16:creationId xmlns:a16="http://schemas.microsoft.com/office/drawing/2014/main" id="{B13F909E-51D2-4C71-AA1C-D3E2C2273750}"/>
              </a:ext>
            </a:extLst>
          </p:cNvPr>
          <p:cNvSpPr>
            <a:spLocks noGrp="1"/>
          </p:cNvSpPr>
          <p:nvPr>
            <p:ph type="pic" sz="quarter" idx="29"/>
          </p:nvPr>
        </p:nvSpPr>
        <p:spPr>
          <a:xfrm>
            <a:off x="704850" y="685800"/>
            <a:ext cx="2103120" cy="2825833"/>
          </a:xfrm>
        </p:spPr>
        <p:txBody>
          <a:bodyPr/>
          <a:lstStyle>
            <a:lvl1pPr>
              <a:defRPr>
                <a:solidFill>
                  <a:schemeClr val="bg1">
                    <a:lumMod val="50000"/>
                  </a:schemeClr>
                </a:solidFill>
              </a:defRPr>
            </a:lvl1pPr>
          </a:lstStyle>
          <a:p>
            <a:endParaRPr lang="en-US"/>
          </a:p>
        </p:txBody>
      </p:sp>
      <p:sp>
        <p:nvSpPr>
          <p:cNvPr id="20" name="Text Placeholder 5">
            <a:extLst>
              <a:ext uri="{FF2B5EF4-FFF2-40B4-BE49-F238E27FC236}">
                <a16:creationId xmlns:a16="http://schemas.microsoft.com/office/drawing/2014/main" id="{6B6E712F-DB6B-4A4E-AC9D-722EA02EEFF0}"/>
              </a:ext>
            </a:extLst>
          </p:cNvPr>
          <p:cNvSpPr>
            <a:spLocks noGrp="1"/>
          </p:cNvSpPr>
          <p:nvPr>
            <p:ph type="body" sz="quarter" idx="30" hasCustomPrompt="1"/>
          </p:nvPr>
        </p:nvSpPr>
        <p:spPr>
          <a:xfrm>
            <a:off x="3516925" y="3644400"/>
            <a:ext cx="1736400" cy="183538"/>
          </a:xfrm>
        </p:spPr>
        <p:txBody>
          <a:bodyPr>
            <a:noAutofit/>
          </a:bodyPr>
          <a:lstStyle>
            <a:lvl1pPr marL="0" indent="0">
              <a:lnSpc>
                <a:spcPct val="100000"/>
              </a:lnSpc>
              <a:spcBef>
                <a:spcPts val="0"/>
              </a:spcBef>
              <a:buClr>
                <a:schemeClr val="tx1"/>
              </a:buClr>
              <a:defRPr sz="1200" b="1">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21" name="Text Placeholder 5">
            <a:extLst>
              <a:ext uri="{FF2B5EF4-FFF2-40B4-BE49-F238E27FC236}">
                <a16:creationId xmlns:a16="http://schemas.microsoft.com/office/drawing/2014/main" id="{2D47D15C-6DA5-4C8C-AE14-7DE288BF7AE7}"/>
              </a:ext>
            </a:extLst>
          </p:cNvPr>
          <p:cNvSpPr>
            <a:spLocks noGrp="1"/>
          </p:cNvSpPr>
          <p:nvPr>
            <p:ph type="body" sz="quarter" idx="31" hasCustomPrompt="1"/>
          </p:nvPr>
        </p:nvSpPr>
        <p:spPr>
          <a:xfrm>
            <a:off x="3516925" y="3827280"/>
            <a:ext cx="1736400"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22" name="Text Placeholder 5">
            <a:extLst>
              <a:ext uri="{FF2B5EF4-FFF2-40B4-BE49-F238E27FC236}">
                <a16:creationId xmlns:a16="http://schemas.microsoft.com/office/drawing/2014/main" id="{E2B71D57-286F-4AD9-957C-B19AB1862290}"/>
              </a:ext>
            </a:extLst>
          </p:cNvPr>
          <p:cNvSpPr>
            <a:spLocks noGrp="1"/>
          </p:cNvSpPr>
          <p:nvPr>
            <p:ph type="body" sz="quarter" idx="32" hasCustomPrompt="1"/>
          </p:nvPr>
        </p:nvSpPr>
        <p:spPr>
          <a:xfrm>
            <a:off x="3516925" y="4197304"/>
            <a:ext cx="1736400"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23" name="Picture Placeholder 3">
            <a:extLst>
              <a:ext uri="{FF2B5EF4-FFF2-40B4-BE49-F238E27FC236}">
                <a16:creationId xmlns:a16="http://schemas.microsoft.com/office/drawing/2014/main" id="{24546ADF-003C-4B79-846C-13333D3E1A86}"/>
              </a:ext>
            </a:extLst>
          </p:cNvPr>
          <p:cNvSpPr>
            <a:spLocks noGrp="1"/>
          </p:cNvSpPr>
          <p:nvPr>
            <p:ph type="pic" sz="quarter" idx="33"/>
          </p:nvPr>
        </p:nvSpPr>
        <p:spPr>
          <a:xfrm>
            <a:off x="3517000" y="685800"/>
            <a:ext cx="2103120" cy="2825833"/>
          </a:xfrm>
        </p:spPr>
        <p:txBody>
          <a:bodyPr/>
          <a:lstStyle>
            <a:lvl1pPr>
              <a:defRPr>
                <a:solidFill>
                  <a:schemeClr val="bg1">
                    <a:lumMod val="50000"/>
                  </a:schemeClr>
                </a:solidFill>
              </a:defRPr>
            </a:lvl1pPr>
          </a:lstStyle>
          <a:p>
            <a:endParaRPr lang="en-US"/>
          </a:p>
        </p:txBody>
      </p:sp>
      <p:sp>
        <p:nvSpPr>
          <p:cNvPr id="24" name="Text Placeholder 5">
            <a:extLst>
              <a:ext uri="{FF2B5EF4-FFF2-40B4-BE49-F238E27FC236}">
                <a16:creationId xmlns:a16="http://schemas.microsoft.com/office/drawing/2014/main" id="{272F92FC-B992-4471-BB25-B3DA9DFC510E}"/>
              </a:ext>
            </a:extLst>
          </p:cNvPr>
          <p:cNvSpPr>
            <a:spLocks noGrp="1"/>
          </p:cNvSpPr>
          <p:nvPr>
            <p:ph type="body" sz="quarter" idx="34" hasCustomPrompt="1"/>
          </p:nvPr>
        </p:nvSpPr>
        <p:spPr>
          <a:xfrm>
            <a:off x="6330476" y="3644400"/>
            <a:ext cx="1736400" cy="183538"/>
          </a:xfrm>
        </p:spPr>
        <p:txBody>
          <a:bodyPr>
            <a:noAutofit/>
          </a:bodyPr>
          <a:lstStyle>
            <a:lvl1pPr marL="0" indent="0">
              <a:lnSpc>
                <a:spcPct val="100000"/>
              </a:lnSpc>
              <a:spcBef>
                <a:spcPts val="0"/>
              </a:spcBef>
              <a:buClr>
                <a:schemeClr val="tx1"/>
              </a:buClr>
              <a:defRPr sz="1200" b="1">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25" name="Text Placeholder 5">
            <a:extLst>
              <a:ext uri="{FF2B5EF4-FFF2-40B4-BE49-F238E27FC236}">
                <a16:creationId xmlns:a16="http://schemas.microsoft.com/office/drawing/2014/main" id="{B8CF73CC-AF07-4A3D-91A6-8F47D3376A6F}"/>
              </a:ext>
            </a:extLst>
          </p:cNvPr>
          <p:cNvSpPr>
            <a:spLocks noGrp="1"/>
          </p:cNvSpPr>
          <p:nvPr>
            <p:ph type="body" sz="quarter" idx="35" hasCustomPrompt="1"/>
          </p:nvPr>
        </p:nvSpPr>
        <p:spPr>
          <a:xfrm>
            <a:off x="6330476" y="3827280"/>
            <a:ext cx="1736400"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38" name="Text Placeholder 5">
            <a:extLst>
              <a:ext uri="{FF2B5EF4-FFF2-40B4-BE49-F238E27FC236}">
                <a16:creationId xmlns:a16="http://schemas.microsoft.com/office/drawing/2014/main" id="{448B594E-303D-4464-8A23-00B22B2B382E}"/>
              </a:ext>
            </a:extLst>
          </p:cNvPr>
          <p:cNvSpPr>
            <a:spLocks noGrp="1"/>
          </p:cNvSpPr>
          <p:nvPr>
            <p:ph type="body" sz="quarter" idx="36" hasCustomPrompt="1"/>
          </p:nvPr>
        </p:nvSpPr>
        <p:spPr>
          <a:xfrm>
            <a:off x="6330476" y="4197304"/>
            <a:ext cx="1736400"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39" name="Picture Placeholder 3">
            <a:extLst>
              <a:ext uri="{FF2B5EF4-FFF2-40B4-BE49-F238E27FC236}">
                <a16:creationId xmlns:a16="http://schemas.microsoft.com/office/drawing/2014/main" id="{8125D009-C715-4598-A895-832DB5D721A9}"/>
              </a:ext>
            </a:extLst>
          </p:cNvPr>
          <p:cNvSpPr>
            <a:spLocks noGrp="1"/>
          </p:cNvSpPr>
          <p:nvPr>
            <p:ph type="pic" sz="quarter" idx="37"/>
          </p:nvPr>
        </p:nvSpPr>
        <p:spPr>
          <a:xfrm>
            <a:off x="6330470" y="685800"/>
            <a:ext cx="2103120" cy="2825831"/>
          </a:xfrm>
        </p:spPr>
        <p:txBody>
          <a:bodyPr/>
          <a:lstStyle>
            <a:lvl1pPr>
              <a:defRPr>
                <a:solidFill>
                  <a:schemeClr val="bg1">
                    <a:lumMod val="50000"/>
                  </a:schemeClr>
                </a:solidFill>
              </a:defRPr>
            </a:lvl1pPr>
          </a:lstStyle>
          <a:p>
            <a:endParaRPr lang="en-US"/>
          </a:p>
        </p:txBody>
      </p:sp>
      <p:pic>
        <p:nvPicPr>
          <p:cNvPr id="2" name="Google Shape;155;p22">
            <a:extLst>
              <a:ext uri="{FF2B5EF4-FFF2-40B4-BE49-F238E27FC236}">
                <a16:creationId xmlns:a16="http://schemas.microsoft.com/office/drawing/2014/main" id="{1A66C9B1-8062-42DF-964F-D24086563FA4}"/>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91955889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223" y="667512"/>
            <a:ext cx="4507992" cy="514350"/>
          </a:xfrm>
          <a:prstGeom prst="rect">
            <a:avLst/>
          </a:prstGeom>
        </p:spPr>
        <p:txBody>
          <a:bodyPr>
            <a:noAutofit/>
          </a:bodyPr>
          <a:lstStyle/>
          <a:p>
            <a:r>
              <a:rPr lang="en-US" dirty="0"/>
              <a:t>Click to add title</a:t>
            </a:r>
          </a:p>
        </p:txBody>
      </p:sp>
      <p:sp>
        <p:nvSpPr>
          <p:cNvPr id="6" name="Text Placeholder 5"/>
          <p:cNvSpPr>
            <a:spLocks noGrp="1"/>
          </p:cNvSpPr>
          <p:nvPr>
            <p:ph type="body" sz="quarter" idx="15" hasCustomPrompt="1"/>
          </p:nvPr>
        </p:nvSpPr>
        <p:spPr>
          <a:xfrm>
            <a:off x="693223" y="1334747"/>
            <a:ext cx="5642357" cy="2587624"/>
          </a:xfrm>
        </p:spPr>
        <p:txBody>
          <a:bodyPr>
            <a:noAutofit/>
          </a:bodyPr>
          <a:lstStyle>
            <a:lvl1pPr marL="0">
              <a:lnSpc>
                <a:spcPct val="100000"/>
              </a:lnSpc>
              <a:spcBef>
                <a:spcPts val="0"/>
              </a:spcBef>
              <a:buClr>
                <a:schemeClr val="tx1"/>
              </a:buClr>
              <a:defRPr sz="1600" b="1">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6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endParaRPr lang="en-US" dirty="0"/>
          </a:p>
        </p:txBody>
      </p:sp>
    </p:spTree>
    <p:extLst>
      <p:ext uri="{BB962C8B-B14F-4D97-AF65-F5344CB8AC3E}">
        <p14:creationId xmlns:p14="http://schemas.microsoft.com/office/powerpoint/2010/main" val="177500997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Biopics">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5D0DA4A5-DE9C-48D1-8CD8-D948954D6F5C}"/>
              </a:ext>
            </a:extLst>
          </p:cNvPr>
          <p:cNvSpPr>
            <a:spLocks noGrp="1"/>
          </p:cNvSpPr>
          <p:nvPr>
            <p:ph type="body" sz="quarter" idx="15" hasCustomPrompt="1"/>
          </p:nvPr>
        </p:nvSpPr>
        <p:spPr>
          <a:xfrm>
            <a:off x="2105026" y="3644400"/>
            <a:ext cx="1736400" cy="183538"/>
          </a:xfrm>
        </p:spPr>
        <p:txBody>
          <a:bodyPr>
            <a:noAutofit/>
          </a:bodyPr>
          <a:lstStyle>
            <a:lvl1pPr marL="0" indent="0">
              <a:lnSpc>
                <a:spcPct val="100000"/>
              </a:lnSpc>
              <a:spcBef>
                <a:spcPts val="0"/>
              </a:spcBef>
              <a:buClr>
                <a:schemeClr val="tx1"/>
              </a:buClr>
              <a:defRPr sz="1200" b="1">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5" name="Text Placeholder 5">
            <a:extLst>
              <a:ext uri="{FF2B5EF4-FFF2-40B4-BE49-F238E27FC236}">
                <a16:creationId xmlns:a16="http://schemas.microsoft.com/office/drawing/2014/main" id="{08434164-3E00-4BD1-A240-E200BC2C457F}"/>
              </a:ext>
            </a:extLst>
          </p:cNvPr>
          <p:cNvSpPr>
            <a:spLocks noGrp="1"/>
          </p:cNvSpPr>
          <p:nvPr>
            <p:ph type="body" sz="quarter" idx="18" hasCustomPrompt="1"/>
          </p:nvPr>
        </p:nvSpPr>
        <p:spPr>
          <a:xfrm>
            <a:off x="2105026" y="3827280"/>
            <a:ext cx="1736400"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6" name="Text Placeholder 5">
            <a:extLst>
              <a:ext uri="{FF2B5EF4-FFF2-40B4-BE49-F238E27FC236}">
                <a16:creationId xmlns:a16="http://schemas.microsoft.com/office/drawing/2014/main" id="{829F25AC-22C2-46CD-90FE-B715584F367F}"/>
              </a:ext>
            </a:extLst>
          </p:cNvPr>
          <p:cNvSpPr>
            <a:spLocks noGrp="1"/>
          </p:cNvSpPr>
          <p:nvPr>
            <p:ph type="body" sz="quarter" idx="19" hasCustomPrompt="1"/>
          </p:nvPr>
        </p:nvSpPr>
        <p:spPr>
          <a:xfrm>
            <a:off x="2105026" y="4197304"/>
            <a:ext cx="1736400"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4" name="Picture Placeholder 3">
            <a:extLst>
              <a:ext uri="{FF2B5EF4-FFF2-40B4-BE49-F238E27FC236}">
                <a16:creationId xmlns:a16="http://schemas.microsoft.com/office/drawing/2014/main" id="{B13F909E-51D2-4C71-AA1C-D3E2C2273750}"/>
              </a:ext>
            </a:extLst>
          </p:cNvPr>
          <p:cNvSpPr>
            <a:spLocks noGrp="1"/>
          </p:cNvSpPr>
          <p:nvPr>
            <p:ph type="pic" sz="quarter" idx="29"/>
          </p:nvPr>
        </p:nvSpPr>
        <p:spPr>
          <a:xfrm>
            <a:off x="2109787" y="685800"/>
            <a:ext cx="2109788" cy="2825833"/>
          </a:xfrm>
        </p:spPr>
        <p:txBody>
          <a:bodyPr/>
          <a:lstStyle>
            <a:lvl1pPr>
              <a:defRPr>
                <a:solidFill>
                  <a:schemeClr val="bg1">
                    <a:lumMod val="50000"/>
                  </a:schemeClr>
                </a:solidFill>
              </a:defRPr>
            </a:lvl1pPr>
          </a:lstStyle>
          <a:p>
            <a:endParaRPr lang="en-US"/>
          </a:p>
        </p:txBody>
      </p:sp>
      <p:sp>
        <p:nvSpPr>
          <p:cNvPr id="24" name="Text Placeholder 5">
            <a:extLst>
              <a:ext uri="{FF2B5EF4-FFF2-40B4-BE49-F238E27FC236}">
                <a16:creationId xmlns:a16="http://schemas.microsoft.com/office/drawing/2014/main" id="{272F92FC-B992-4471-BB25-B3DA9DFC510E}"/>
              </a:ext>
            </a:extLst>
          </p:cNvPr>
          <p:cNvSpPr>
            <a:spLocks noGrp="1"/>
          </p:cNvSpPr>
          <p:nvPr>
            <p:ph type="body" sz="quarter" idx="34" hasCustomPrompt="1"/>
          </p:nvPr>
        </p:nvSpPr>
        <p:spPr>
          <a:xfrm>
            <a:off x="4919062" y="3644400"/>
            <a:ext cx="1736400" cy="183538"/>
          </a:xfrm>
        </p:spPr>
        <p:txBody>
          <a:bodyPr>
            <a:noAutofit/>
          </a:bodyPr>
          <a:lstStyle>
            <a:lvl1pPr marL="0" indent="0">
              <a:lnSpc>
                <a:spcPct val="100000"/>
              </a:lnSpc>
              <a:spcBef>
                <a:spcPts val="0"/>
              </a:spcBef>
              <a:buClr>
                <a:schemeClr val="tx1"/>
              </a:buClr>
              <a:defRPr sz="1200" b="1">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25" name="Text Placeholder 5">
            <a:extLst>
              <a:ext uri="{FF2B5EF4-FFF2-40B4-BE49-F238E27FC236}">
                <a16:creationId xmlns:a16="http://schemas.microsoft.com/office/drawing/2014/main" id="{B8CF73CC-AF07-4A3D-91A6-8F47D3376A6F}"/>
              </a:ext>
            </a:extLst>
          </p:cNvPr>
          <p:cNvSpPr>
            <a:spLocks noGrp="1"/>
          </p:cNvSpPr>
          <p:nvPr>
            <p:ph type="body" sz="quarter" idx="35" hasCustomPrompt="1"/>
          </p:nvPr>
        </p:nvSpPr>
        <p:spPr>
          <a:xfrm>
            <a:off x="4919062" y="3827280"/>
            <a:ext cx="1736400" cy="400504"/>
          </a:xfrm>
        </p:spPr>
        <p:txBody>
          <a:bodyPr>
            <a:noAutofit/>
          </a:bodyPr>
          <a:lstStyle>
            <a:lvl1pPr marL="0" indent="0">
              <a:lnSpc>
                <a:spcPct val="100000"/>
              </a:lnSpc>
              <a:spcBef>
                <a:spcPts val="0"/>
              </a:spcBef>
              <a:buClr>
                <a:schemeClr val="tx1"/>
              </a:buClr>
              <a:defRPr sz="12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38" name="Text Placeholder 5">
            <a:extLst>
              <a:ext uri="{FF2B5EF4-FFF2-40B4-BE49-F238E27FC236}">
                <a16:creationId xmlns:a16="http://schemas.microsoft.com/office/drawing/2014/main" id="{448B594E-303D-4464-8A23-00B22B2B382E}"/>
              </a:ext>
            </a:extLst>
          </p:cNvPr>
          <p:cNvSpPr>
            <a:spLocks noGrp="1"/>
          </p:cNvSpPr>
          <p:nvPr>
            <p:ph type="body" sz="quarter" idx="36" hasCustomPrompt="1"/>
          </p:nvPr>
        </p:nvSpPr>
        <p:spPr>
          <a:xfrm>
            <a:off x="4919062" y="4197304"/>
            <a:ext cx="1736400" cy="274978"/>
          </a:xfrm>
        </p:spPr>
        <p:txBody>
          <a:bodyPr>
            <a:noAutofit/>
          </a:bodyPr>
          <a:lstStyle>
            <a:lvl1pPr marL="0" indent="0">
              <a:lnSpc>
                <a:spcPct val="100000"/>
              </a:lnSpc>
              <a:spcBef>
                <a:spcPts val="0"/>
              </a:spcBef>
              <a:buClr>
                <a:schemeClr val="tx1"/>
              </a:buClr>
              <a:defRPr sz="8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39" name="Picture Placeholder 3">
            <a:extLst>
              <a:ext uri="{FF2B5EF4-FFF2-40B4-BE49-F238E27FC236}">
                <a16:creationId xmlns:a16="http://schemas.microsoft.com/office/drawing/2014/main" id="{8125D009-C715-4598-A895-832DB5D721A9}"/>
              </a:ext>
            </a:extLst>
          </p:cNvPr>
          <p:cNvSpPr>
            <a:spLocks noGrp="1"/>
          </p:cNvSpPr>
          <p:nvPr>
            <p:ph type="pic" sz="quarter" idx="37"/>
          </p:nvPr>
        </p:nvSpPr>
        <p:spPr>
          <a:xfrm>
            <a:off x="4929187" y="685800"/>
            <a:ext cx="2105026" cy="2825831"/>
          </a:xfrm>
        </p:spPr>
        <p:txBody>
          <a:bodyPr/>
          <a:lstStyle>
            <a:lvl1pPr>
              <a:defRPr>
                <a:solidFill>
                  <a:schemeClr val="bg1">
                    <a:lumMod val="50000"/>
                  </a:schemeClr>
                </a:solidFill>
              </a:defRPr>
            </a:lvl1pPr>
          </a:lstStyle>
          <a:p>
            <a:endParaRPr lang="en-US"/>
          </a:p>
        </p:txBody>
      </p:sp>
      <p:pic>
        <p:nvPicPr>
          <p:cNvPr id="3" name="Google Shape;155;p22">
            <a:extLst>
              <a:ext uri="{FF2B5EF4-FFF2-40B4-BE49-F238E27FC236}">
                <a16:creationId xmlns:a16="http://schemas.microsoft.com/office/drawing/2014/main" id="{B5467333-A230-4F5F-8446-113BBE129DA4}"/>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351356505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Biopic">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5D0DA4A5-DE9C-48D1-8CD8-D948954D6F5C}"/>
              </a:ext>
            </a:extLst>
          </p:cNvPr>
          <p:cNvSpPr>
            <a:spLocks noGrp="1"/>
          </p:cNvSpPr>
          <p:nvPr>
            <p:ph type="body" sz="quarter" idx="15" hasCustomPrompt="1"/>
          </p:nvPr>
        </p:nvSpPr>
        <p:spPr>
          <a:xfrm>
            <a:off x="4211265" y="640080"/>
            <a:ext cx="3010590" cy="297180"/>
          </a:xfrm>
        </p:spPr>
        <p:txBody>
          <a:bodyPr>
            <a:noAutofit/>
          </a:bodyPr>
          <a:lstStyle>
            <a:lvl1pPr marL="0" indent="0">
              <a:lnSpc>
                <a:spcPct val="100000"/>
              </a:lnSpc>
              <a:spcBef>
                <a:spcPts val="0"/>
              </a:spcBef>
              <a:buClr>
                <a:schemeClr val="tx1"/>
              </a:buClr>
              <a:defRPr sz="2000" b="1">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5" name="Text Placeholder 5">
            <a:extLst>
              <a:ext uri="{FF2B5EF4-FFF2-40B4-BE49-F238E27FC236}">
                <a16:creationId xmlns:a16="http://schemas.microsoft.com/office/drawing/2014/main" id="{08434164-3E00-4BD1-A240-E200BC2C457F}"/>
              </a:ext>
            </a:extLst>
          </p:cNvPr>
          <p:cNvSpPr>
            <a:spLocks noGrp="1"/>
          </p:cNvSpPr>
          <p:nvPr>
            <p:ph type="body" sz="quarter" idx="18" hasCustomPrompt="1"/>
          </p:nvPr>
        </p:nvSpPr>
        <p:spPr>
          <a:xfrm>
            <a:off x="4211265" y="937260"/>
            <a:ext cx="3010590" cy="617220"/>
          </a:xfrm>
        </p:spPr>
        <p:txBody>
          <a:bodyPr>
            <a:noAutofit/>
          </a:bodyPr>
          <a:lstStyle>
            <a:lvl1pPr marL="0" indent="0">
              <a:lnSpc>
                <a:spcPct val="100000"/>
              </a:lnSpc>
              <a:spcBef>
                <a:spcPts val="0"/>
              </a:spcBef>
              <a:buClr>
                <a:schemeClr val="tx1"/>
              </a:buClr>
              <a:defRPr sz="2000" b="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Line2</a:t>
            </a:r>
            <a:endParaRPr lang="en-US" dirty="0"/>
          </a:p>
        </p:txBody>
      </p:sp>
      <p:sp>
        <p:nvSpPr>
          <p:cNvPr id="6" name="Text Placeholder 5">
            <a:extLst>
              <a:ext uri="{FF2B5EF4-FFF2-40B4-BE49-F238E27FC236}">
                <a16:creationId xmlns:a16="http://schemas.microsoft.com/office/drawing/2014/main" id="{829F25AC-22C2-46CD-90FE-B715584F367F}"/>
              </a:ext>
            </a:extLst>
          </p:cNvPr>
          <p:cNvSpPr>
            <a:spLocks noGrp="1"/>
          </p:cNvSpPr>
          <p:nvPr>
            <p:ph type="body" sz="quarter" idx="19" hasCustomPrompt="1"/>
          </p:nvPr>
        </p:nvSpPr>
        <p:spPr>
          <a:xfrm>
            <a:off x="4211265" y="1594525"/>
            <a:ext cx="3010590" cy="274978"/>
          </a:xfrm>
        </p:spPr>
        <p:txBody>
          <a:bodyPr>
            <a:noAutofit/>
          </a:bodyPr>
          <a:lstStyle>
            <a:lvl1pPr marL="0" indent="0">
              <a:lnSpc>
                <a:spcPct val="100000"/>
              </a:lnSpc>
              <a:spcBef>
                <a:spcPts val="0"/>
              </a:spcBef>
              <a:buClr>
                <a:schemeClr val="tx1"/>
              </a:buClr>
              <a:defRPr sz="1600" b="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4" name="Picture Placeholder 3">
            <a:extLst>
              <a:ext uri="{FF2B5EF4-FFF2-40B4-BE49-F238E27FC236}">
                <a16:creationId xmlns:a16="http://schemas.microsoft.com/office/drawing/2014/main" id="{B13F909E-51D2-4C71-AA1C-D3E2C2273750}"/>
              </a:ext>
            </a:extLst>
          </p:cNvPr>
          <p:cNvSpPr>
            <a:spLocks noGrp="1"/>
          </p:cNvSpPr>
          <p:nvPr>
            <p:ph type="pic" sz="quarter" idx="29"/>
          </p:nvPr>
        </p:nvSpPr>
        <p:spPr>
          <a:xfrm>
            <a:off x="703338" y="685800"/>
            <a:ext cx="2813625" cy="3767891"/>
          </a:xfrm>
        </p:spPr>
        <p:txBody>
          <a:bodyPr/>
          <a:lstStyle>
            <a:lvl1pPr>
              <a:defRPr>
                <a:solidFill>
                  <a:schemeClr val="bg1">
                    <a:lumMod val="50000"/>
                  </a:schemeClr>
                </a:solidFill>
              </a:defRPr>
            </a:lvl1pPr>
          </a:lstStyle>
          <a:p>
            <a:endParaRPr lang="en-US"/>
          </a:p>
        </p:txBody>
      </p:sp>
      <p:pic>
        <p:nvPicPr>
          <p:cNvPr id="2" name="Google Shape;155;p22">
            <a:extLst>
              <a:ext uri="{FF2B5EF4-FFF2-40B4-BE49-F238E27FC236}">
                <a16:creationId xmlns:a16="http://schemas.microsoft.com/office/drawing/2014/main" id="{A7217328-1352-49C9-BCA4-8EF923429FBC}"/>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33700713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p:cNvSpPr>
            <a:spLocks noGrp="1" noChangeArrowheads="1"/>
          </p:cNvSpPr>
          <p:nvPr>
            <p:ph type="title" hasCustomPrompt="1"/>
          </p:nvPr>
        </p:nvSpPr>
        <p:spPr bwMode="auto">
          <a:xfrm>
            <a:off x="693223" y="667512"/>
            <a:ext cx="4507992" cy="51435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defRPr/>
            </a:lvl1pPr>
          </a:lstStyle>
          <a:p>
            <a:pPr lvl="0"/>
            <a:r>
              <a:rPr lang="en-US"/>
              <a:t>Agenda</a:t>
            </a:r>
            <a:endParaRPr lang="en-US" dirty="0"/>
          </a:p>
        </p:txBody>
      </p:sp>
      <p:sp>
        <p:nvSpPr>
          <p:cNvPr id="4" name="Text Placeholder 3">
            <a:extLst>
              <a:ext uri="{FF2B5EF4-FFF2-40B4-BE49-F238E27FC236}">
                <a16:creationId xmlns:a16="http://schemas.microsoft.com/office/drawing/2014/main" id="{ED9EBF28-FAE8-4BDF-87C3-482E56E01AA1}"/>
              </a:ext>
            </a:extLst>
          </p:cNvPr>
          <p:cNvSpPr>
            <a:spLocks noGrp="1"/>
          </p:cNvSpPr>
          <p:nvPr>
            <p:ph type="body" sz="quarter" idx="10" hasCustomPrompt="1"/>
          </p:nvPr>
        </p:nvSpPr>
        <p:spPr>
          <a:xfrm>
            <a:off x="693223" y="1272532"/>
            <a:ext cx="6217200" cy="3248668"/>
          </a:xfrm>
        </p:spPr>
        <p:txBody>
          <a:bodyPr wrap="square"/>
          <a:lstStyle>
            <a:lvl1pPr>
              <a:lnSpc>
                <a:spcPct val="90000"/>
              </a:lnSpc>
              <a:defRPr sz="4500" b="0">
                <a:latin typeface="+mn-lt"/>
              </a:defRPr>
            </a:lvl1pPr>
            <a:lvl2pPr marL="0" indent="0">
              <a:buNone/>
              <a:defRPr sz="5000">
                <a:latin typeface="+mj-lt"/>
              </a:defRPr>
            </a:lvl2pPr>
            <a:lvl3pPr>
              <a:defRPr sz="5000">
                <a:latin typeface="+mj-lt"/>
              </a:defRPr>
            </a:lvl3pPr>
            <a:lvl4pPr>
              <a:defRPr sz="5000">
                <a:latin typeface="+mj-lt"/>
              </a:defRPr>
            </a:lvl4pPr>
            <a:lvl5pPr>
              <a:defRPr sz="5000">
                <a:latin typeface="+mj-lt"/>
              </a:defRPr>
            </a:lvl5pPr>
          </a:lstStyle>
          <a:p>
            <a:pPr lvl="0"/>
            <a:r>
              <a:rPr lang="en-US"/>
              <a:t>Item</a:t>
            </a:r>
          </a:p>
        </p:txBody>
      </p:sp>
    </p:spTree>
    <p:extLst>
      <p:ext uri="{BB962C8B-B14F-4D97-AF65-F5344CB8AC3E}">
        <p14:creationId xmlns:p14="http://schemas.microsoft.com/office/powerpoint/2010/main" val="161249907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1434026-9F51-45E3-9138-9384930855C3}"/>
              </a:ext>
            </a:extLst>
          </p:cNvPr>
          <p:cNvSpPr>
            <a:spLocks noGrp="1"/>
          </p:cNvSpPr>
          <p:nvPr>
            <p:ph type="body" sz="quarter" idx="11" hasCustomPrompt="1"/>
          </p:nvPr>
        </p:nvSpPr>
        <p:spPr>
          <a:xfrm>
            <a:off x="4924424" y="1358257"/>
            <a:ext cx="4091023" cy="3248668"/>
          </a:xfrm>
        </p:spPr>
        <p:txBody>
          <a:bodyPr>
            <a:noAutofit/>
          </a:bodyPr>
          <a:lstStyle>
            <a:lvl1pPr marL="0">
              <a:lnSpc>
                <a:spcPct val="80000"/>
              </a:lnSpc>
              <a:spcBef>
                <a:spcPts val="0"/>
              </a:spcBef>
              <a:defRPr sz="2700" b="0">
                <a:solidFill>
                  <a:schemeClr val="tx1"/>
                </a:solidFill>
                <a:latin typeface="+mn-lt"/>
              </a:defRPr>
            </a:lvl1pPr>
          </a:lstStyle>
          <a:p>
            <a:pPr lvl="0"/>
            <a:r>
              <a:rPr lang="en-US"/>
              <a:t>Header </a:t>
            </a:r>
          </a:p>
        </p:txBody>
      </p:sp>
      <p:sp>
        <p:nvSpPr>
          <p:cNvPr id="14" name="Picture Placeholder 13">
            <a:extLst>
              <a:ext uri="{FF2B5EF4-FFF2-40B4-BE49-F238E27FC236}">
                <a16:creationId xmlns:a16="http://schemas.microsoft.com/office/drawing/2014/main" id="{9ABB2902-7BE1-4619-B8D4-E16C994EC24B}"/>
              </a:ext>
            </a:extLst>
          </p:cNvPr>
          <p:cNvSpPr>
            <a:spLocks noGrp="1"/>
          </p:cNvSpPr>
          <p:nvPr>
            <p:ph type="pic" sz="quarter" idx="12"/>
          </p:nvPr>
        </p:nvSpPr>
        <p:spPr>
          <a:xfrm>
            <a:off x="63" y="0"/>
            <a:ext cx="4220178" cy="5143497"/>
          </a:xfrm>
        </p:spPr>
        <p:txBody>
          <a:bodyPr/>
          <a:lstStyle>
            <a:lvl1pPr>
              <a:defRPr>
                <a:solidFill>
                  <a:schemeClr val="bg1">
                    <a:lumMod val="50000"/>
                  </a:schemeClr>
                </a:solidFill>
              </a:defRPr>
            </a:lvl1pPr>
          </a:lstStyle>
          <a:p>
            <a:endParaRPr lang="en-US"/>
          </a:p>
        </p:txBody>
      </p:sp>
      <p:sp>
        <p:nvSpPr>
          <p:cNvPr id="7" name="Text Placeholder 2">
            <a:extLst>
              <a:ext uri="{FF2B5EF4-FFF2-40B4-BE49-F238E27FC236}">
                <a16:creationId xmlns:a16="http://schemas.microsoft.com/office/drawing/2014/main" id="{FFABCE3A-FF97-4A53-9DB1-5BC4DF57AC5A}"/>
              </a:ext>
            </a:extLst>
          </p:cNvPr>
          <p:cNvSpPr>
            <a:spLocks noGrp="1"/>
          </p:cNvSpPr>
          <p:nvPr>
            <p:ph type="body" sz="quarter" idx="13" hasCustomPrompt="1"/>
          </p:nvPr>
        </p:nvSpPr>
        <p:spPr>
          <a:xfrm>
            <a:off x="4924424" y="642620"/>
            <a:ext cx="3192780" cy="334645"/>
          </a:xfrm>
        </p:spPr>
        <p:txBody>
          <a:bodyPr/>
          <a:lstStyle>
            <a:lvl1pPr>
              <a:lnSpc>
                <a:spcPct val="100000"/>
              </a:lnSpc>
              <a:defRPr>
                <a:latin typeface="+mj-lt"/>
              </a:defRPr>
            </a:lvl1pPr>
            <a:lvl2pPr marL="0" indent="0">
              <a:buNone/>
              <a:defRPr/>
            </a:lvl2pPr>
          </a:lstStyle>
          <a:p>
            <a:pPr lvl="0"/>
            <a:r>
              <a:rPr lang="en-US"/>
              <a:t>Agenda</a:t>
            </a:r>
          </a:p>
        </p:txBody>
      </p:sp>
    </p:spTree>
    <p:extLst>
      <p:ext uri="{BB962C8B-B14F-4D97-AF65-F5344CB8AC3E}">
        <p14:creationId xmlns:p14="http://schemas.microsoft.com/office/powerpoint/2010/main" val="42769988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ics with text">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703375" y="1867455"/>
            <a:ext cx="2112264" cy="2377799"/>
          </a:xfrm>
        </p:spPr>
        <p:txBody>
          <a:bodyPr>
            <a:noAutofit/>
          </a:bodyPr>
          <a:lstStyle>
            <a:lvl1pPr marL="0">
              <a:lnSpc>
                <a:spcPct val="100000"/>
              </a:lnSpc>
              <a:spcBef>
                <a:spcPts val="0"/>
              </a:spcBef>
              <a:buClr>
                <a:schemeClr val="tx1"/>
              </a:buClr>
              <a:defRPr sz="1200" b="1">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200">
                <a:solidFill>
                  <a:schemeClr val="tx1"/>
                </a:solidFill>
              </a:defRPr>
            </a:lvl2pPr>
            <a:lvl3pPr marL="687388" indent="-285750">
              <a:lnSpc>
                <a:spcPct val="95000"/>
              </a:lnSpc>
              <a:spcBef>
                <a:spcPts val="400"/>
              </a:spcBef>
              <a:buClr>
                <a:srgbClr val="CD4435"/>
              </a:buClr>
              <a:buSzPct val="100000"/>
              <a:buFont typeface="Symbol" panose="05050102010706020507" pitchFamily="18" charset="2"/>
              <a:buChar char=""/>
              <a:defRPr sz="12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p>
          <a:p>
            <a:pPr lvl="2"/>
            <a:r>
              <a:rPr lang="en-US"/>
              <a:t>Bullet level 2</a:t>
            </a:r>
            <a:endParaRPr lang="en-US" dirty="0"/>
          </a:p>
        </p:txBody>
      </p:sp>
      <p:sp>
        <p:nvSpPr>
          <p:cNvPr id="10" name="Picture Placeholder 9">
            <a:extLst>
              <a:ext uri="{FF2B5EF4-FFF2-40B4-BE49-F238E27FC236}">
                <a16:creationId xmlns:a16="http://schemas.microsoft.com/office/drawing/2014/main" id="{676FBE9A-6423-41F2-8882-85FD6E079111}"/>
              </a:ext>
            </a:extLst>
          </p:cNvPr>
          <p:cNvSpPr>
            <a:spLocks noGrp="1"/>
          </p:cNvSpPr>
          <p:nvPr>
            <p:ph type="pic" sz="quarter" idx="16"/>
          </p:nvPr>
        </p:nvSpPr>
        <p:spPr>
          <a:xfrm>
            <a:off x="703375" y="685800"/>
            <a:ext cx="2110274" cy="1097349"/>
          </a:xfrm>
        </p:spPr>
        <p:txBody>
          <a:bodyPr/>
          <a:lstStyle>
            <a:lvl1pPr>
              <a:defRPr>
                <a:solidFill>
                  <a:schemeClr val="bg1">
                    <a:lumMod val="50000"/>
                  </a:schemeClr>
                </a:solidFill>
              </a:defRPr>
            </a:lvl1pPr>
          </a:lstStyle>
          <a:p>
            <a:endParaRPr lang="en-US"/>
          </a:p>
        </p:txBody>
      </p:sp>
      <p:sp>
        <p:nvSpPr>
          <p:cNvPr id="5" name="Picture Placeholder 9">
            <a:extLst>
              <a:ext uri="{FF2B5EF4-FFF2-40B4-BE49-F238E27FC236}">
                <a16:creationId xmlns:a16="http://schemas.microsoft.com/office/drawing/2014/main" id="{96BD0058-9CE9-42B6-AE68-51E7D8D790A2}"/>
              </a:ext>
            </a:extLst>
          </p:cNvPr>
          <p:cNvSpPr>
            <a:spLocks noGrp="1"/>
          </p:cNvSpPr>
          <p:nvPr>
            <p:ph type="pic" sz="quarter" idx="17"/>
          </p:nvPr>
        </p:nvSpPr>
        <p:spPr>
          <a:xfrm>
            <a:off x="3516924" y="685800"/>
            <a:ext cx="2110274" cy="1097349"/>
          </a:xfrm>
        </p:spPr>
        <p:txBody>
          <a:bodyPr/>
          <a:lstStyle>
            <a:lvl1pPr>
              <a:defRPr>
                <a:solidFill>
                  <a:schemeClr val="bg1">
                    <a:lumMod val="50000"/>
                  </a:schemeClr>
                </a:solidFill>
              </a:defRPr>
            </a:lvl1pPr>
          </a:lstStyle>
          <a:p>
            <a:endParaRPr lang="en-US"/>
          </a:p>
        </p:txBody>
      </p:sp>
      <p:sp>
        <p:nvSpPr>
          <p:cNvPr id="7" name="Picture Placeholder 9">
            <a:extLst>
              <a:ext uri="{FF2B5EF4-FFF2-40B4-BE49-F238E27FC236}">
                <a16:creationId xmlns:a16="http://schemas.microsoft.com/office/drawing/2014/main" id="{700EEA44-E7C2-4012-AE73-1EE0F6843A52}"/>
              </a:ext>
            </a:extLst>
          </p:cNvPr>
          <p:cNvSpPr>
            <a:spLocks noGrp="1"/>
          </p:cNvSpPr>
          <p:nvPr>
            <p:ph type="pic" sz="quarter" idx="18"/>
          </p:nvPr>
        </p:nvSpPr>
        <p:spPr>
          <a:xfrm>
            <a:off x="6330450" y="685800"/>
            <a:ext cx="2110274" cy="1097349"/>
          </a:xfrm>
        </p:spPr>
        <p:txBody>
          <a:bodyPr/>
          <a:lstStyle>
            <a:lvl1pPr>
              <a:defRPr>
                <a:solidFill>
                  <a:schemeClr val="bg1">
                    <a:lumMod val="50000"/>
                  </a:schemeClr>
                </a:solidFill>
              </a:defRPr>
            </a:lvl1pPr>
          </a:lstStyle>
          <a:p>
            <a:endParaRPr lang="en-US"/>
          </a:p>
        </p:txBody>
      </p:sp>
      <p:sp>
        <p:nvSpPr>
          <p:cNvPr id="9" name="Text Placeholder 5">
            <a:extLst>
              <a:ext uri="{FF2B5EF4-FFF2-40B4-BE49-F238E27FC236}">
                <a16:creationId xmlns:a16="http://schemas.microsoft.com/office/drawing/2014/main" id="{5FEC1657-5832-465C-A2A1-96FA99A3E56B}"/>
              </a:ext>
            </a:extLst>
          </p:cNvPr>
          <p:cNvSpPr>
            <a:spLocks noGrp="1"/>
          </p:cNvSpPr>
          <p:nvPr>
            <p:ph type="body" sz="quarter" idx="19" hasCustomPrompt="1"/>
          </p:nvPr>
        </p:nvSpPr>
        <p:spPr>
          <a:xfrm>
            <a:off x="3516924" y="1867455"/>
            <a:ext cx="2112264" cy="2377799"/>
          </a:xfrm>
        </p:spPr>
        <p:txBody>
          <a:bodyPr>
            <a:noAutofit/>
          </a:bodyPr>
          <a:lstStyle>
            <a:lvl1pPr marL="0">
              <a:lnSpc>
                <a:spcPct val="100000"/>
              </a:lnSpc>
              <a:spcBef>
                <a:spcPts val="0"/>
              </a:spcBef>
              <a:buClr>
                <a:schemeClr val="tx1"/>
              </a:buClr>
              <a:defRPr sz="1200" b="1">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200">
                <a:solidFill>
                  <a:schemeClr val="tx1"/>
                </a:solidFill>
              </a:defRPr>
            </a:lvl2pPr>
            <a:lvl3pPr marL="687388" indent="-285750">
              <a:lnSpc>
                <a:spcPct val="95000"/>
              </a:lnSpc>
              <a:spcBef>
                <a:spcPts val="400"/>
              </a:spcBef>
              <a:buClr>
                <a:srgbClr val="CD4435"/>
              </a:buClr>
              <a:buFont typeface="Symbol" panose="05050102010706020507" pitchFamily="18" charset="2"/>
              <a:buChar char=""/>
              <a:defRPr sz="12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p>
          <a:p>
            <a:pPr lvl="2"/>
            <a:r>
              <a:rPr lang="en-US"/>
              <a:t>Bullet level 2</a:t>
            </a:r>
            <a:endParaRPr lang="en-US" dirty="0"/>
          </a:p>
        </p:txBody>
      </p:sp>
      <p:sp>
        <p:nvSpPr>
          <p:cNvPr id="11" name="Text Placeholder 5">
            <a:extLst>
              <a:ext uri="{FF2B5EF4-FFF2-40B4-BE49-F238E27FC236}">
                <a16:creationId xmlns:a16="http://schemas.microsoft.com/office/drawing/2014/main" id="{9EE79D00-BBD3-4007-8E35-7EB9FC8CD734}"/>
              </a:ext>
            </a:extLst>
          </p:cNvPr>
          <p:cNvSpPr>
            <a:spLocks noGrp="1"/>
          </p:cNvSpPr>
          <p:nvPr>
            <p:ph type="body" sz="quarter" idx="20" hasCustomPrompt="1"/>
          </p:nvPr>
        </p:nvSpPr>
        <p:spPr>
          <a:xfrm>
            <a:off x="6330450" y="1867455"/>
            <a:ext cx="2112264" cy="2377799"/>
          </a:xfrm>
        </p:spPr>
        <p:txBody>
          <a:bodyPr>
            <a:noAutofit/>
          </a:bodyPr>
          <a:lstStyle>
            <a:lvl1pPr marL="0">
              <a:lnSpc>
                <a:spcPct val="100000"/>
              </a:lnSpc>
              <a:spcBef>
                <a:spcPts val="0"/>
              </a:spcBef>
              <a:buClr>
                <a:schemeClr val="tx1"/>
              </a:buClr>
              <a:defRPr sz="1200" b="1">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200">
                <a:solidFill>
                  <a:schemeClr val="tx1"/>
                </a:solidFill>
              </a:defRPr>
            </a:lvl2pPr>
            <a:lvl3pPr marL="687388" indent="-285750">
              <a:lnSpc>
                <a:spcPct val="95000"/>
              </a:lnSpc>
              <a:spcBef>
                <a:spcPts val="400"/>
              </a:spcBef>
              <a:buClr>
                <a:srgbClr val="CD4435"/>
              </a:buClr>
              <a:buFont typeface="Symbol" panose="05050102010706020507" pitchFamily="18" charset="2"/>
              <a:buChar char=""/>
              <a:defRPr sz="12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p>
          <a:p>
            <a:pPr lvl="2"/>
            <a:r>
              <a:rPr lang="en-US"/>
              <a:t>Bullet level 2</a:t>
            </a:r>
            <a:endParaRPr lang="en-US" dirty="0"/>
          </a:p>
        </p:txBody>
      </p:sp>
    </p:spTree>
    <p:extLst>
      <p:ext uri="{BB962C8B-B14F-4D97-AF65-F5344CB8AC3E}">
        <p14:creationId xmlns:p14="http://schemas.microsoft.com/office/powerpoint/2010/main" val="226712145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Jstor Legal">
    <p:spTree>
      <p:nvGrpSpPr>
        <p:cNvPr id="1" name=""/>
        <p:cNvGrpSpPr/>
        <p:nvPr/>
      </p:nvGrpSpPr>
      <p:grpSpPr>
        <a:xfrm>
          <a:off x="0" y="0"/>
          <a:ext cx="0" cy="0"/>
          <a:chOff x="0" y="0"/>
          <a:chExt cx="0" cy="0"/>
        </a:xfrm>
      </p:grpSpPr>
      <p:sp>
        <p:nvSpPr>
          <p:cNvPr id="17" name="Google Shape;357;p45">
            <a:extLst>
              <a:ext uri="{FF2B5EF4-FFF2-40B4-BE49-F238E27FC236}">
                <a16:creationId xmlns:a16="http://schemas.microsoft.com/office/drawing/2014/main" id="{90C72711-4B50-4641-9A8B-451AE21E7487}"/>
              </a:ext>
            </a:extLst>
          </p:cNvPr>
          <p:cNvSpPr txBox="1"/>
          <p:nvPr userDrawn="1"/>
        </p:nvSpPr>
        <p:spPr>
          <a:xfrm>
            <a:off x="693525" y="625773"/>
            <a:ext cx="5798700" cy="208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2000">
                <a:solidFill>
                  <a:schemeClr val="dk1"/>
                </a:solidFill>
                <a:latin typeface="+mn-lt"/>
                <a:ea typeface="Roboto"/>
                <a:cs typeface="Roboto"/>
                <a:sym typeface="Roboto"/>
              </a:rPr>
              <a:t>We are a not-for-profit with a mission to improve access to knowledge and education for people around the world. We believe education is key to the well-being of individuals and society, and we work to make it more effective and affordable.</a:t>
            </a:r>
          </a:p>
        </p:txBody>
      </p:sp>
      <p:pic>
        <p:nvPicPr>
          <p:cNvPr id="2" name="Google Shape;358;p45">
            <a:extLst>
              <a:ext uri="{FF2B5EF4-FFF2-40B4-BE49-F238E27FC236}">
                <a16:creationId xmlns:a16="http://schemas.microsoft.com/office/drawing/2014/main" id="{833CFA1E-7C45-4305-95A4-3B8795A1F478}"/>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4442512" y="3407094"/>
            <a:ext cx="1120157" cy="1120158"/>
          </a:xfrm>
          <a:prstGeom prst="rect">
            <a:avLst/>
          </a:prstGeom>
          <a:noFill/>
          <a:ln>
            <a:noFill/>
          </a:ln>
        </p:spPr>
      </p:pic>
      <p:pic>
        <p:nvPicPr>
          <p:cNvPr id="3" name="Google Shape;359;p45">
            <a:extLst>
              <a:ext uri="{FF2B5EF4-FFF2-40B4-BE49-F238E27FC236}">
                <a16:creationId xmlns:a16="http://schemas.microsoft.com/office/drawing/2014/main" id="{E6A40645-FE48-4D9C-8781-486281EEFF02}"/>
              </a:ext>
            </a:extLst>
          </p:cNvPr>
          <p:cNvPicPr preferRelativeResize="0"/>
          <p:nvPr userDrawn="1"/>
        </p:nvPicPr>
        <p:blipFill>
          <a:blip r:embed="rId3" cstate="print">
            <a:alphaModFix/>
            <a:extLst>
              <a:ext uri="{28A0092B-C50C-407E-A947-70E740481C1C}">
                <a14:useLocalDpi xmlns:a14="http://schemas.microsoft.com/office/drawing/2010/main" val="0"/>
              </a:ext>
            </a:extLst>
          </a:blip>
          <a:stretch>
            <a:fillRect/>
          </a:stretch>
        </p:blipFill>
        <p:spPr>
          <a:xfrm>
            <a:off x="664950" y="3430175"/>
            <a:ext cx="1904350" cy="418975"/>
          </a:xfrm>
          <a:prstGeom prst="rect">
            <a:avLst/>
          </a:prstGeom>
          <a:noFill/>
          <a:ln>
            <a:noFill/>
          </a:ln>
        </p:spPr>
      </p:pic>
      <p:pic>
        <p:nvPicPr>
          <p:cNvPr id="4" name="Google Shape;360;p45">
            <a:extLst>
              <a:ext uri="{FF2B5EF4-FFF2-40B4-BE49-F238E27FC236}">
                <a16:creationId xmlns:a16="http://schemas.microsoft.com/office/drawing/2014/main" id="{618E521C-DB20-45DA-8B65-CBA4B7B0FFEA}"/>
              </a:ext>
            </a:extLst>
          </p:cNvPr>
          <p:cNvPicPr preferRelativeResize="0"/>
          <p:nvPr userDrawn="1"/>
        </p:nvPicPr>
        <p:blipFill>
          <a:blip r:embed="rId4" cstate="print">
            <a:alphaModFix/>
            <a:extLst>
              <a:ext uri="{28A0092B-C50C-407E-A947-70E740481C1C}">
                <a14:useLocalDpi xmlns:a14="http://schemas.microsoft.com/office/drawing/2010/main" val="0"/>
              </a:ext>
            </a:extLst>
          </a:blip>
          <a:stretch>
            <a:fillRect/>
          </a:stretch>
        </p:blipFill>
        <p:spPr>
          <a:xfrm>
            <a:off x="3214387" y="3473159"/>
            <a:ext cx="739081" cy="988027"/>
          </a:xfrm>
          <a:prstGeom prst="rect">
            <a:avLst/>
          </a:prstGeom>
          <a:noFill/>
          <a:ln>
            <a:noFill/>
          </a:ln>
        </p:spPr>
      </p:pic>
      <p:pic>
        <p:nvPicPr>
          <p:cNvPr id="5" name="Google Shape;361;p45">
            <a:extLst>
              <a:ext uri="{FF2B5EF4-FFF2-40B4-BE49-F238E27FC236}">
                <a16:creationId xmlns:a16="http://schemas.microsoft.com/office/drawing/2014/main" id="{098C9C8A-1ADC-4123-AF48-4165AC13EF22}"/>
              </a:ext>
            </a:extLst>
          </p:cNvPr>
          <p:cNvPicPr preferRelativeResize="0"/>
          <p:nvPr userDrawn="1"/>
        </p:nvPicPr>
        <p:blipFill>
          <a:blip r:embed="rId5" cstate="print">
            <a:alphaModFix/>
            <a:extLst>
              <a:ext uri="{28A0092B-C50C-407E-A947-70E740481C1C}">
                <a14:useLocalDpi xmlns:a14="http://schemas.microsoft.com/office/drawing/2010/main" val="0"/>
              </a:ext>
            </a:extLst>
          </a:blip>
          <a:stretch>
            <a:fillRect/>
          </a:stretch>
        </p:blipFill>
        <p:spPr>
          <a:xfrm>
            <a:off x="5867456" y="3430183"/>
            <a:ext cx="1073957" cy="1073978"/>
          </a:xfrm>
          <a:prstGeom prst="rect">
            <a:avLst/>
          </a:prstGeom>
          <a:noFill/>
          <a:ln>
            <a:noFill/>
          </a:ln>
        </p:spPr>
      </p:pic>
      <p:pic>
        <p:nvPicPr>
          <p:cNvPr id="7" name="Google Shape;362;p45">
            <a:extLst>
              <a:ext uri="{FF2B5EF4-FFF2-40B4-BE49-F238E27FC236}">
                <a16:creationId xmlns:a16="http://schemas.microsoft.com/office/drawing/2014/main" id="{F2D19542-B815-4EA8-82AC-032EFC9A06DA}"/>
              </a:ext>
            </a:extLst>
          </p:cNvPr>
          <p:cNvPicPr preferRelativeResize="0"/>
          <p:nvPr userDrawn="1"/>
        </p:nvPicPr>
        <p:blipFill>
          <a:blip r:embed="rId6" cstate="print">
            <a:alphaModFix/>
            <a:extLst>
              <a:ext uri="{28A0092B-C50C-407E-A947-70E740481C1C}">
                <a14:useLocalDpi xmlns:a14="http://schemas.microsoft.com/office/drawing/2010/main" val="0"/>
              </a:ext>
            </a:extLst>
          </a:blip>
          <a:stretch>
            <a:fillRect/>
          </a:stretch>
        </p:blipFill>
        <p:spPr>
          <a:xfrm>
            <a:off x="7187621" y="3340601"/>
            <a:ext cx="1253127" cy="1253147"/>
          </a:xfrm>
          <a:prstGeom prst="rect">
            <a:avLst/>
          </a:prstGeom>
          <a:noFill/>
          <a:ln>
            <a:noFill/>
          </a:ln>
        </p:spPr>
      </p:pic>
    </p:spTree>
    <p:extLst>
      <p:ext uri="{BB962C8B-B14F-4D97-AF65-F5344CB8AC3E}">
        <p14:creationId xmlns:p14="http://schemas.microsoft.com/office/powerpoint/2010/main" val="3674966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1">
    <p:bg bwMode="black">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5468F7-C466-4CCA-8C1F-78F701C48D36}"/>
              </a:ext>
            </a:extLst>
          </p:cNvPr>
          <p:cNvSpPr>
            <a:spLocks noGrp="1"/>
          </p:cNvSpPr>
          <p:nvPr>
            <p:ph type="body" sz="quarter" idx="20" hasCustomPrompt="1"/>
          </p:nvPr>
        </p:nvSpPr>
        <p:spPr>
          <a:xfrm>
            <a:off x="686745" y="1339969"/>
            <a:ext cx="6217200" cy="1739400"/>
          </a:xfrm>
        </p:spPr>
        <p:txBody>
          <a:bodyPr>
            <a:noAutofit/>
          </a:bodyPr>
          <a:lstStyle>
            <a:lvl1pPr marL="0">
              <a:lnSpc>
                <a:spcPct val="80000"/>
              </a:lnSpc>
              <a:spcBef>
                <a:spcPts val="0"/>
              </a:spcBef>
              <a:defRPr sz="4500">
                <a:solidFill>
                  <a:schemeClr val="bg1"/>
                </a:solidFill>
                <a:latin typeface="+mj-lt"/>
              </a:defRPr>
            </a:lvl1pPr>
          </a:lstStyle>
          <a:p>
            <a:pPr lvl="0"/>
            <a:r>
              <a:rPr lang="en-US"/>
              <a:t>Header </a:t>
            </a:r>
            <a:r>
              <a:rPr lang="en-US" dirty="0"/>
              <a:t>Treatment</a:t>
            </a:r>
          </a:p>
        </p:txBody>
      </p:sp>
      <p:sp>
        <p:nvSpPr>
          <p:cNvPr id="14" name="Text Placeholder 6">
            <a:extLst>
              <a:ext uri="{FF2B5EF4-FFF2-40B4-BE49-F238E27FC236}">
                <a16:creationId xmlns:a16="http://schemas.microsoft.com/office/drawing/2014/main" id="{E70C6B03-672A-4615-ABD1-49BAC1F38B30}"/>
              </a:ext>
            </a:extLst>
          </p:cNvPr>
          <p:cNvSpPr>
            <a:spLocks noGrp="1"/>
          </p:cNvSpPr>
          <p:nvPr>
            <p:ph type="body" sz="quarter" idx="21" hasCustomPrompt="1"/>
          </p:nvPr>
        </p:nvSpPr>
        <p:spPr>
          <a:xfrm>
            <a:off x="699715" y="3675075"/>
            <a:ext cx="3609600" cy="171450"/>
          </a:xfrm>
        </p:spPr>
        <p:txBody>
          <a:bodyPr>
            <a:noAutofit/>
          </a:bodyPr>
          <a:lstStyle>
            <a:lvl1pPr marL="0">
              <a:lnSpc>
                <a:spcPct val="100000"/>
              </a:lnSpc>
              <a:spcBef>
                <a:spcPts val="0"/>
              </a:spcBef>
              <a:defRPr sz="1200" b="1">
                <a:solidFill>
                  <a:schemeClr val="bg1"/>
                </a:solidFill>
                <a:latin typeface="Georgia" panose="02040502050405020303" pitchFamily="18" charset="0"/>
              </a:defRPr>
            </a:lvl1pPr>
          </a:lstStyle>
          <a:p>
            <a:pPr lvl="0"/>
            <a:r>
              <a:rPr lang="en-US"/>
              <a:t>Firstname Lastname</a:t>
            </a:r>
          </a:p>
        </p:txBody>
      </p:sp>
      <p:sp>
        <p:nvSpPr>
          <p:cNvPr id="18" name="Text Placeholder 6">
            <a:extLst>
              <a:ext uri="{FF2B5EF4-FFF2-40B4-BE49-F238E27FC236}">
                <a16:creationId xmlns:a16="http://schemas.microsoft.com/office/drawing/2014/main" id="{9CC16104-CF85-4517-8901-CA8573508920}"/>
              </a:ext>
            </a:extLst>
          </p:cNvPr>
          <p:cNvSpPr>
            <a:spLocks noGrp="1"/>
          </p:cNvSpPr>
          <p:nvPr>
            <p:ph type="body" sz="quarter" idx="22" hasCustomPrompt="1"/>
          </p:nvPr>
        </p:nvSpPr>
        <p:spPr>
          <a:xfrm>
            <a:off x="699715" y="3884650"/>
            <a:ext cx="3609600" cy="171450"/>
          </a:xfrm>
        </p:spPr>
        <p:txBody>
          <a:bodyPr>
            <a:noAutofit/>
          </a:bodyPr>
          <a:lstStyle>
            <a:lvl1pPr marL="0">
              <a:lnSpc>
                <a:spcPct val="100000"/>
              </a:lnSpc>
              <a:spcBef>
                <a:spcPts val="0"/>
              </a:spcBef>
              <a:defRPr sz="1200" b="0">
                <a:solidFill>
                  <a:schemeClr val="bg1"/>
                </a:solidFill>
                <a:latin typeface="Georgia" panose="02040502050405020303" pitchFamily="18" charset="0"/>
              </a:defRPr>
            </a:lvl1pPr>
          </a:lstStyle>
          <a:p>
            <a:pPr lvl="0"/>
            <a:r>
              <a:rPr lang="en-US"/>
              <a:t>Position</a:t>
            </a:r>
          </a:p>
        </p:txBody>
      </p:sp>
      <p:sp>
        <p:nvSpPr>
          <p:cNvPr id="20" name="Text Placeholder 6">
            <a:extLst>
              <a:ext uri="{FF2B5EF4-FFF2-40B4-BE49-F238E27FC236}">
                <a16:creationId xmlns:a16="http://schemas.microsoft.com/office/drawing/2014/main" id="{1C47882A-A2CC-4389-917F-A64E67626F21}"/>
              </a:ext>
            </a:extLst>
          </p:cNvPr>
          <p:cNvSpPr>
            <a:spLocks noGrp="1"/>
          </p:cNvSpPr>
          <p:nvPr>
            <p:ph type="body" sz="quarter" idx="23" hasCustomPrompt="1"/>
          </p:nvPr>
        </p:nvSpPr>
        <p:spPr>
          <a:xfrm>
            <a:off x="699715" y="4311812"/>
            <a:ext cx="3609600" cy="171450"/>
          </a:xfrm>
        </p:spPr>
        <p:txBody>
          <a:bodyPr>
            <a:noAutofit/>
          </a:bodyPr>
          <a:lstStyle>
            <a:lvl1pPr marL="0">
              <a:lnSpc>
                <a:spcPct val="100000"/>
              </a:lnSpc>
              <a:spcBef>
                <a:spcPts val="0"/>
              </a:spcBef>
              <a:defRPr sz="1200" b="0">
                <a:solidFill>
                  <a:schemeClr val="bg1"/>
                </a:solidFill>
                <a:latin typeface="Georgia" panose="02040502050405020303" pitchFamily="18" charset="0"/>
              </a:defRPr>
            </a:lvl1pPr>
          </a:lstStyle>
          <a:p>
            <a:pPr lvl="0"/>
            <a:r>
              <a:rPr lang="en-US"/>
              <a:t>Month X, XXXX</a:t>
            </a:r>
          </a:p>
        </p:txBody>
      </p:sp>
      <p:pic>
        <p:nvPicPr>
          <p:cNvPr id="2" name="Google Shape;133;p19">
            <a:extLst>
              <a:ext uri="{FF2B5EF4-FFF2-40B4-BE49-F238E27FC236}">
                <a16:creationId xmlns:a16="http://schemas.microsoft.com/office/drawing/2014/main" id="{308EDF6E-B1DE-408E-9F1C-1B15AC4273CC}"/>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84600" y="-48475"/>
            <a:ext cx="1077175" cy="1077175"/>
          </a:xfrm>
          <a:prstGeom prst="rect">
            <a:avLst/>
          </a:prstGeom>
          <a:noFill/>
          <a:ln>
            <a:noFill/>
          </a:ln>
        </p:spPr>
      </p:pic>
    </p:spTree>
    <p:extLst>
      <p:ext uri="{BB962C8B-B14F-4D97-AF65-F5344CB8AC3E}">
        <p14:creationId xmlns:p14="http://schemas.microsoft.com/office/powerpoint/2010/main" val="357535209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2">
    <p:bg bwMode="black">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5468F7-C466-4CCA-8C1F-78F701C48D36}"/>
              </a:ext>
            </a:extLst>
          </p:cNvPr>
          <p:cNvSpPr>
            <a:spLocks noGrp="1"/>
          </p:cNvSpPr>
          <p:nvPr>
            <p:ph type="body" sz="quarter" idx="20" hasCustomPrompt="1"/>
          </p:nvPr>
        </p:nvSpPr>
        <p:spPr>
          <a:xfrm>
            <a:off x="686745" y="1339969"/>
            <a:ext cx="6217200" cy="1739400"/>
          </a:xfrm>
        </p:spPr>
        <p:txBody>
          <a:bodyPr>
            <a:noAutofit/>
          </a:bodyPr>
          <a:lstStyle>
            <a:lvl1pPr marL="0">
              <a:lnSpc>
                <a:spcPct val="80000"/>
              </a:lnSpc>
              <a:spcBef>
                <a:spcPts val="0"/>
              </a:spcBef>
              <a:defRPr sz="4500">
                <a:solidFill>
                  <a:schemeClr val="tx1"/>
                </a:solidFill>
                <a:latin typeface="+mj-lt"/>
              </a:defRPr>
            </a:lvl1pPr>
          </a:lstStyle>
          <a:p>
            <a:pPr lvl="0"/>
            <a:r>
              <a:rPr lang="en-US" dirty="0"/>
              <a:t>Header Treatment</a:t>
            </a:r>
          </a:p>
        </p:txBody>
      </p:sp>
      <p:sp>
        <p:nvSpPr>
          <p:cNvPr id="14" name="Text Placeholder 6">
            <a:extLst>
              <a:ext uri="{FF2B5EF4-FFF2-40B4-BE49-F238E27FC236}">
                <a16:creationId xmlns:a16="http://schemas.microsoft.com/office/drawing/2014/main" id="{E70C6B03-672A-4615-ABD1-49BAC1F38B30}"/>
              </a:ext>
            </a:extLst>
          </p:cNvPr>
          <p:cNvSpPr>
            <a:spLocks noGrp="1"/>
          </p:cNvSpPr>
          <p:nvPr>
            <p:ph type="body" sz="quarter" idx="21" hasCustomPrompt="1"/>
          </p:nvPr>
        </p:nvSpPr>
        <p:spPr>
          <a:xfrm>
            <a:off x="699715" y="3675075"/>
            <a:ext cx="3609600" cy="171450"/>
          </a:xfrm>
        </p:spPr>
        <p:txBody>
          <a:bodyPr>
            <a:noAutofit/>
          </a:bodyPr>
          <a:lstStyle>
            <a:lvl1pPr marL="0">
              <a:lnSpc>
                <a:spcPct val="100000"/>
              </a:lnSpc>
              <a:spcBef>
                <a:spcPts val="0"/>
              </a:spcBef>
              <a:defRPr sz="1200" b="1">
                <a:solidFill>
                  <a:schemeClr val="tx1"/>
                </a:solidFill>
                <a:latin typeface="Georgia" panose="02040502050405020303" pitchFamily="18" charset="0"/>
              </a:defRPr>
            </a:lvl1pPr>
          </a:lstStyle>
          <a:p>
            <a:pPr lvl="0"/>
            <a:r>
              <a:rPr lang="en-US"/>
              <a:t>Firstname Lastname</a:t>
            </a:r>
          </a:p>
        </p:txBody>
      </p:sp>
      <p:sp>
        <p:nvSpPr>
          <p:cNvPr id="18" name="Text Placeholder 6">
            <a:extLst>
              <a:ext uri="{FF2B5EF4-FFF2-40B4-BE49-F238E27FC236}">
                <a16:creationId xmlns:a16="http://schemas.microsoft.com/office/drawing/2014/main" id="{9CC16104-CF85-4517-8901-CA8573508920}"/>
              </a:ext>
            </a:extLst>
          </p:cNvPr>
          <p:cNvSpPr>
            <a:spLocks noGrp="1"/>
          </p:cNvSpPr>
          <p:nvPr>
            <p:ph type="body" sz="quarter" idx="22" hasCustomPrompt="1"/>
          </p:nvPr>
        </p:nvSpPr>
        <p:spPr>
          <a:xfrm>
            <a:off x="699715" y="3884650"/>
            <a:ext cx="3609600" cy="171450"/>
          </a:xfrm>
        </p:spPr>
        <p:txBody>
          <a:bodyPr>
            <a:noAutofit/>
          </a:bodyPr>
          <a:lstStyle>
            <a:lvl1pPr marL="0">
              <a:lnSpc>
                <a:spcPct val="100000"/>
              </a:lnSpc>
              <a:spcBef>
                <a:spcPts val="0"/>
              </a:spcBef>
              <a:defRPr sz="1200" b="0">
                <a:solidFill>
                  <a:schemeClr val="tx1"/>
                </a:solidFill>
                <a:latin typeface="Georgia" panose="02040502050405020303" pitchFamily="18" charset="0"/>
              </a:defRPr>
            </a:lvl1pPr>
          </a:lstStyle>
          <a:p>
            <a:pPr lvl="0"/>
            <a:r>
              <a:rPr lang="en-US"/>
              <a:t>Position</a:t>
            </a:r>
          </a:p>
        </p:txBody>
      </p:sp>
      <p:sp>
        <p:nvSpPr>
          <p:cNvPr id="20" name="Text Placeholder 6">
            <a:extLst>
              <a:ext uri="{FF2B5EF4-FFF2-40B4-BE49-F238E27FC236}">
                <a16:creationId xmlns:a16="http://schemas.microsoft.com/office/drawing/2014/main" id="{1C47882A-A2CC-4389-917F-A64E67626F21}"/>
              </a:ext>
            </a:extLst>
          </p:cNvPr>
          <p:cNvSpPr>
            <a:spLocks noGrp="1"/>
          </p:cNvSpPr>
          <p:nvPr>
            <p:ph type="body" sz="quarter" idx="23" hasCustomPrompt="1"/>
          </p:nvPr>
        </p:nvSpPr>
        <p:spPr>
          <a:xfrm>
            <a:off x="699715" y="4311812"/>
            <a:ext cx="3609600" cy="171450"/>
          </a:xfrm>
        </p:spPr>
        <p:txBody>
          <a:bodyPr>
            <a:noAutofit/>
          </a:bodyPr>
          <a:lstStyle>
            <a:lvl1pPr marL="0">
              <a:lnSpc>
                <a:spcPct val="100000"/>
              </a:lnSpc>
              <a:spcBef>
                <a:spcPts val="0"/>
              </a:spcBef>
              <a:defRPr sz="1200" b="0">
                <a:solidFill>
                  <a:schemeClr val="tx1"/>
                </a:solidFill>
                <a:latin typeface="Georgia" panose="02040502050405020303" pitchFamily="18" charset="0"/>
              </a:defRPr>
            </a:lvl1pPr>
          </a:lstStyle>
          <a:p>
            <a:pPr lvl="0"/>
            <a:r>
              <a:rPr lang="en-US"/>
              <a:t>Month X, XXXX</a:t>
            </a:r>
          </a:p>
        </p:txBody>
      </p:sp>
      <p:pic>
        <p:nvPicPr>
          <p:cNvPr id="3" name="Google Shape;140;p20">
            <a:extLst>
              <a:ext uri="{FF2B5EF4-FFF2-40B4-BE49-F238E27FC236}">
                <a16:creationId xmlns:a16="http://schemas.microsoft.com/office/drawing/2014/main" id="{39029483-2D95-4821-9852-82F9DE1C5251}"/>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81175" y="-49925"/>
            <a:ext cx="1082600" cy="1082625"/>
          </a:xfrm>
          <a:prstGeom prst="rect">
            <a:avLst/>
          </a:prstGeom>
          <a:noFill/>
          <a:ln>
            <a:noFill/>
          </a:ln>
        </p:spPr>
      </p:pic>
    </p:spTree>
    <p:extLst>
      <p:ext uri="{BB962C8B-B14F-4D97-AF65-F5344CB8AC3E}">
        <p14:creationId xmlns:p14="http://schemas.microsoft.com/office/powerpoint/2010/main" val="347620526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ull Quote">
    <p:bg>
      <p:bgPr>
        <a:solidFill>
          <a:srgbClr val="0F8389"/>
        </a:solidFill>
        <a:effectLst/>
      </p:bgPr>
    </p:bg>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1B9A1123-A7A8-47DA-9789-5916076559CB}"/>
              </a:ext>
            </a:extLst>
          </p:cNvPr>
          <p:cNvSpPr>
            <a:spLocks noGrp="1"/>
          </p:cNvSpPr>
          <p:nvPr>
            <p:ph type="body" sz="quarter" idx="20" hasCustomPrompt="1"/>
          </p:nvPr>
        </p:nvSpPr>
        <p:spPr>
          <a:xfrm>
            <a:off x="699714" y="669090"/>
            <a:ext cx="7939201" cy="2642753"/>
          </a:xfrm>
        </p:spPr>
        <p:txBody>
          <a:bodyPr>
            <a:noAutofit/>
          </a:bodyPr>
          <a:lstStyle>
            <a:lvl1pPr marL="0">
              <a:lnSpc>
                <a:spcPct val="80000"/>
              </a:lnSpc>
              <a:spcBef>
                <a:spcPts val="0"/>
              </a:spcBef>
              <a:defRPr sz="4500">
                <a:solidFill>
                  <a:schemeClr val="bg1"/>
                </a:solidFill>
                <a:latin typeface="+mj-lt"/>
              </a:defRPr>
            </a:lvl1pPr>
          </a:lstStyle>
          <a:p>
            <a:pPr lvl="0"/>
            <a:r>
              <a:rPr lang="en-US"/>
              <a:t>Pull Quote</a:t>
            </a:r>
          </a:p>
        </p:txBody>
      </p:sp>
      <p:sp>
        <p:nvSpPr>
          <p:cNvPr id="16" name="Text Placeholder 15">
            <a:extLst>
              <a:ext uri="{FF2B5EF4-FFF2-40B4-BE49-F238E27FC236}">
                <a16:creationId xmlns:a16="http://schemas.microsoft.com/office/drawing/2014/main" id="{76599241-DAD2-47E0-BE60-0EEB76B809EC}"/>
              </a:ext>
            </a:extLst>
          </p:cNvPr>
          <p:cNvSpPr>
            <a:spLocks noGrp="1"/>
          </p:cNvSpPr>
          <p:nvPr>
            <p:ph type="body" sz="quarter" idx="21" hasCustomPrompt="1"/>
          </p:nvPr>
        </p:nvSpPr>
        <p:spPr>
          <a:xfrm>
            <a:off x="699714" y="3344425"/>
            <a:ext cx="4410601" cy="388800"/>
          </a:xfrm>
        </p:spPr>
        <p:txBody>
          <a:bodyPr>
            <a:noAutofit/>
          </a:bodyPr>
          <a:lstStyle>
            <a:lvl1pPr marL="0">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Firstname Lastname, Position or date</a:t>
            </a:r>
          </a:p>
          <a:p>
            <a:pPr lvl="1"/>
            <a:endParaRPr lang="en-US"/>
          </a:p>
        </p:txBody>
      </p:sp>
    </p:spTree>
    <p:extLst>
      <p:ext uri="{BB962C8B-B14F-4D97-AF65-F5344CB8AC3E}">
        <p14:creationId xmlns:p14="http://schemas.microsoft.com/office/powerpoint/2010/main" val="309061428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ull Quote Vertically Centered">
    <p:bg>
      <p:bgPr>
        <a:solidFill>
          <a:srgbClr val="0F8389"/>
        </a:solidFill>
        <a:effectLst/>
      </p:bgPr>
    </p:bg>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1B9A1123-A7A8-47DA-9789-5916076559CB}"/>
              </a:ext>
            </a:extLst>
          </p:cNvPr>
          <p:cNvSpPr>
            <a:spLocks noGrp="1"/>
          </p:cNvSpPr>
          <p:nvPr>
            <p:ph type="body" sz="quarter" idx="20" hasCustomPrompt="1"/>
          </p:nvPr>
        </p:nvSpPr>
        <p:spPr>
          <a:xfrm>
            <a:off x="699714" y="1275040"/>
            <a:ext cx="5340096" cy="2593421"/>
          </a:xfrm>
        </p:spPr>
        <p:txBody>
          <a:bodyPr anchor="ctr">
            <a:noAutofit/>
          </a:bodyPr>
          <a:lstStyle>
            <a:lvl1pPr marL="0">
              <a:lnSpc>
                <a:spcPct val="80000"/>
              </a:lnSpc>
              <a:spcBef>
                <a:spcPts val="0"/>
              </a:spcBef>
              <a:defRPr sz="4500">
                <a:solidFill>
                  <a:schemeClr val="bg1"/>
                </a:solidFill>
                <a:latin typeface="+mj-lt"/>
              </a:defRPr>
            </a:lvl1pPr>
          </a:lstStyle>
          <a:p>
            <a:pPr lvl="0"/>
            <a:r>
              <a:rPr lang="en-US"/>
              <a:t>Header Transition</a:t>
            </a:r>
          </a:p>
          <a:p>
            <a:pPr lvl="0"/>
            <a:r>
              <a:rPr lang="en-US"/>
              <a:t>loremipsum</a:t>
            </a:r>
          </a:p>
        </p:txBody>
      </p:sp>
    </p:spTree>
    <p:extLst>
      <p:ext uri="{BB962C8B-B14F-4D97-AF65-F5344CB8AC3E}">
        <p14:creationId xmlns:p14="http://schemas.microsoft.com/office/powerpoint/2010/main" val="251629086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223" y="667512"/>
            <a:ext cx="4507992" cy="514350"/>
          </a:xfrm>
          <a:prstGeom prst="rect">
            <a:avLst/>
          </a:prstGeom>
        </p:spPr>
        <p:txBody>
          <a:bodyPr>
            <a:noAutofit/>
          </a:bodyPr>
          <a:lstStyle/>
          <a:p>
            <a:r>
              <a:rPr lang="en-US" dirty="0"/>
              <a:t>Click to add title</a:t>
            </a:r>
          </a:p>
        </p:txBody>
      </p:sp>
      <p:sp>
        <p:nvSpPr>
          <p:cNvPr id="11" name="Text Placeholder 5">
            <a:extLst>
              <a:ext uri="{FF2B5EF4-FFF2-40B4-BE49-F238E27FC236}">
                <a16:creationId xmlns:a16="http://schemas.microsoft.com/office/drawing/2014/main" id="{5D0DA4A5-DE9C-48D1-8CD8-D948954D6F5C}"/>
              </a:ext>
            </a:extLst>
          </p:cNvPr>
          <p:cNvSpPr>
            <a:spLocks noGrp="1"/>
          </p:cNvSpPr>
          <p:nvPr>
            <p:ph type="body" sz="quarter" idx="15" hasCustomPrompt="1"/>
          </p:nvPr>
        </p:nvSpPr>
        <p:spPr>
          <a:xfrm>
            <a:off x="703263" y="1340462"/>
            <a:ext cx="3516312" cy="3082381"/>
          </a:xfrm>
        </p:spPr>
        <p:txBody>
          <a:bodyPr>
            <a:noAutofit/>
          </a:bodyPr>
          <a:lstStyle>
            <a:lvl1pPr marL="0">
              <a:lnSpc>
                <a:spcPct val="100000"/>
              </a:lnSpc>
              <a:spcBef>
                <a:spcPts val="0"/>
              </a:spcBef>
              <a:buClr>
                <a:schemeClr val="tx1"/>
              </a:buClr>
              <a:defRPr sz="1400" b="1">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endParaRPr lang="en-US" dirty="0"/>
          </a:p>
        </p:txBody>
      </p:sp>
      <p:sp>
        <p:nvSpPr>
          <p:cNvPr id="5" name="Text Placeholder 5">
            <a:extLst>
              <a:ext uri="{FF2B5EF4-FFF2-40B4-BE49-F238E27FC236}">
                <a16:creationId xmlns:a16="http://schemas.microsoft.com/office/drawing/2014/main" id="{ABA229CC-AA46-4CF4-8430-8EBB6F8F73FC}"/>
              </a:ext>
            </a:extLst>
          </p:cNvPr>
          <p:cNvSpPr>
            <a:spLocks noGrp="1"/>
          </p:cNvSpPr>
          <p:nvPr>
            <p:ph type="body" sz="quarter" idx="18" hasCustomPrompt="1"/>
          </p:nvPr>
        </p:nvSpPr>
        <p:spPr>
          <a:xfrm>
            <a:off x="4922838" y="1340462"/>
            <a:ext cx="3516312" cy="3082381"/>
          </a:xfrm>
        </p:spPr>
        <p:txBody>
          <a:bodyPr>
            <a:noAutofit/>
          </a:bodyPr>
          <a:lstStyle>
            <a:lvl1pPr marL="0">
              <a:lnSpc>
                <a:spcPct val="100000"/>
              </a:lnSpc>
              <a:spcBef>
                <a:spcPts val="0"/>
              </a:spcBef>
              <a:buClr>
                <a:schemeClr val="tx1"/>
              </a:buClr>
              <a:defRPr sz="1400" b="1">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endParaRPr lang="en-US" dirty="0"/>
          </a:p>
        </p:txBody>
      </p:sp>
    </p:spTree>
    <p:extLst>
      <p:ext uri="{BB962C8B-B14F-4D97-AF65-F5344CB8AC3E}">
        <p14:creationId xmlns:p14="http://schemas.microsoft.com/office/powerpoint/2010/main" val="191060167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dark background">
    <p:bg>
      <p:bgPr>
        <a:solidFill>
          <a:srgbClr val="0F8389"/>
        </a:solidFill>
        <a:effectLst/>
      </p:bgPr>
    </p:bg>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54B50961-D8B0-4BED-8D4D-17B39919BDD5}"/>
              </a:ext>
            </a:extLst>
          </p:cNvPr>
          <p:cNvSpPr>
            <a:spLocks noGrp="1"/>
          </p:cNvSpPr>
          <p:nvPr>
            <p:ph type="body" sz="quarter" idx="34" hasCustomPrompt="1"/>
          </p:nvPr>
        </p:nvSpPr>
        <p:spPr>
          <a:xfrm>
            <a:off x="4915676" y="2236470"/>
            <a:ext cx="3733023" cy="183538"/>
          </a:xfrm>
        </p:spPr>
        <p:txBody>
          <a:bodyPr>
            <a:noAutofit/>
          </a:bodyPr>
          <a:lstStyle>
            <a:lvl1pPr marL="0" indent="0">
              <a:lnSpc>
                <a:spcPct val="100000"/>
              </a:lnSpc>
              <a:spcBef>
                <a:spcPts val="0"/>
              </a:spcBef>
              <a:buClr>
                <a:schemeClr val="tx1"/>
              </a:buClr>
              <a:defRPr sz="1200" b="1">
                <a:solidFill>
                  <a:schemeClr val="bg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18" name="Text Placeholder 5">
            <a:extLst>
              <a:ext uri="{FF2B5EF4-FFF2-40B4-BE49-F238E27FC236}">
                <a16:creationId xmlns:a16="http://schemas.microsoft.com/office/drawing/2014/main" id="{30969AA6-4D26-4A2F-A48D-401E3BCD9721}"/>
              </a:ext>
            </a:extLst>
          </p:cNvPr>
          <p:cNvSpPr>
            <a:spLocks noGrp="1"/>
          </p:cNvSpPr>
          <p:nvPr>
            <p:ph type="body" sz="quarter" idx="35" hasCustomPrompt="1"/>
          </p:nvPr>
        </p:nvSpPr>
        <p:spPr>
          <a:xfrm>
            <a:off x="4915676" y="2419350"/>
            <a:ext cx="3733023" cy="400504"/>
          </a:xfrm>
        </p:spPr>
        <p:txBody>
          <a:bodyPr>
            <a:noAutofit/>
          </a:bodyPr>
          <a:lstStyle>
            <a:lvl1pPr marL="0" indent="0">
              <a:lnSpc>
                <a:spcPct val="100000"/>
              </a:lnSpc>
              <a:spcBef>
                <a:spcPts val="0"/>
              </a:spcBef>
              <a:buClr>
                <a:schemeClr val="tx1"/>
              </a:buClr>
              <a:defRPr sz="1200">
                <a:solidFill>
                  <a:schemeClr val="bg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Phone number</a:t>
            </a:r>
            <a:endParaRPr lang="en-US" dirty="0"/>
          </a:p>
        </p:txBody>
      </p:sp>
      <p:sp>
        <p:nvSpPr>
          <p:cNvPr id="19" name="Text Placeholder 5">
            <a:extLst>
              <a:ext uri="{FF2B5EF4-FFF2-40B4-BE49-F238E27FC236}">
                <a16:creationId xmlns:a16="http://schemas.microsoft.com/office/drawing/2014/main" id="{92D5983B-5A6E-4EAE-9619-51B3FC8C12C6}"/>
              </a:ext>
            </a:extLst>
          </p:cNvPr>
          <p:cNvSpPr>
            <a:spLocks noGrp="1"/>
          </p:cNvSpPr>
          <p:nvPr>
            <p:ph type="body" sz="quarter" idx="36" hasCustomPrompt="1"/>
          </p:nvPr>
        </p:nvSpPr>
        <p:spPr>
          <a:xfrm>
            <a:off x="4915676" y="2789374"/>
            <a:ext cx="3733023" cy="274978"/>
          </a:xfrm>
        </p:spPr>
        <p:txBody>
          <a:bodyPr>
            <a:noAutofit/>
          </a:bodyPr>
          <a:lstStyle>
            <a:lvl1pPr marL="0" indent="0">
              <a:lnSpc>
                <a:spcPct val="100000"/>
              </a:lnSpc>
              <a:spcBef>
                <a:spcPts val="0"/>
              </a:spcBef>
              <a:buClr>
                <a:schemeClr val="tx1"/>
              </a:buClr>
              <a:defRPr sz="1200" u="sng">
                <a:solidFill>
                  <a:schemeClr val="bg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5" name="Text Placeholder 4">
            <a:extLst>
              <a:ext uri="{FF2B5EF4-FFF2-40B4-BE49-F238E27FC236}">
                <a16:creationId xmlns:a16="http://schemas.microsoft.com/office/drawing/2014/main" id="{4D22A030-12D1-4E24-B18D-48086A34A3CC}"/>
              </a:ext>
            </a:extLst>
          </p:cNvPr>
          <p:cNvSpPr>
            <a:spLocks noGrp="1"/>
          </p:cNvSpPr>
          <p:nvPr>
            <p:ph type="body" sz="quarter" idx="37" hasCustomPrompt="1"/>
          </p:nvPr>
        </p:nvSpPr>
        <p:spPr>
          <a:xfrm>
            <a:off x="699714" y="2160099"/>
            <a:ext cx="3720660" cy="823302"/>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sz="5000" smtClean="0">
                <a:solidFill>
                  <a:schemeClr val="bg1"/>
                </a:solidFill>
                <a:latin typeface="+mj-lt"/>
              </a:defRPr>
            </a:lvl1pPr>
          </a:lstStyle>
          <a:p>
            <a:pPr lvl="0">
              <a:lnSpc>
                <a:spcPct val="80000"/>
              </a:lnSpc>
            </a:pPr>
            <a:r>
              <a:rPr lang="en-US" dirty="0"/>
              <a:t>Thank you</a:t>
            </a:r>
          </a:p>
        </p:txBody>
      </p:sp>
      <p:pic>
        <p:nvPicPr>
          <p:cNvPr id="2" name="Google Shape;1066;p69">
            <a:extLst>
              <a:ext uri="{FF2B5EF4-FFF2-40B4-BE49-F238E27FC236}">
                <a16:creationId xmlns:a16="http://schemas.microsoft.com/office/drawing/2014/main" id="{F643B71B-E0C6-4848-ABD7-C78866B8554A}"/>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84600" y="-48475"/>
            <a:ext cx="1077175" cy="1077175"/>
          </a:xfrm>
          <a:prstGeom prst="rect">
            <a:avLst/>
          </a:prstGeom>
          <a:noFill/>
          <a:ln>
            <a:noFill/>
          </a:ln>
        </p:spPr>
      </p:pic>
    </p:spTree>
    <p:extLst>
      <p:ext uri="{BB962C8B-B14F-4D97-AF65-F5344CB8AC3E}">
        <p14:creationId xmlns:p14="http://schemas.microsoft.com/office/powerpoint/2010/main" val="11794645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white background">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54B50961-D8B0-4BED-8D4D-17B39919BDD5}"/>
              </a:ext>
            </a:extLst>
          </p:cNvPr>
          <p:cNvSpPr>
            <a:spLocks noGrp="1"/>
          </p:cNvSpPr>
          <p:nvPr>
            <p:ph type="body" sz="quarter" idx="34" hasCustomPrompt="1"/>
          </p:nvPr>
        </p:nvSpPr>
        <p:spPr>
          <a:xfrm>
            <a:off x="4915676" y="2236470"/>
            <a:ext cx="3733023" cy="183538"/>
          </a:xfrm>
        </p:spPr>
        <p:txBody>
          <a:bodyPr>
            <a:noAutofit/>
          </a:bodyPr>
          <a:lstStyle>
            <a:lvl1pPr marL="0" indent="0">
              <a:lnSpc>
                <a:spcPct val="100000"/>
              </a:lnSpc>
              <a:spcBef>
                <a:spcPts val="0"/>
              </a:spcBef>
              <a:buClr>
                <a:schemeClr val="tx1"/>
              </a:buClr>
              <a:defRPr sz="1200" b="1">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 Lastname</a:t>
            </a:r>
            <a:endParaRPr lang="en-US" dirty="0"/>
          </a:p>
        </p:txBody>
      </p:sp>
      <p:sp>
        <p:nvSpPr>
          <p:cNvPr id="18" name="Text Placeholder 5">
            <a:extLst>
              <a:ext uri="{FF2B5EF4-FFF2-40B4-BE49-F238E27FC236}">
                <a16:creationId xmlns:a16="http://schemas.microsoft.com/office/drawing/2014/main" id="{30969AA6-4D26-4A2F-A48D-401E3BCD9721}"/>
              </a:ext>
            </a:extLst>
          </p:cNvPr>
          <p:cNvSpPr>
            <a:spLocks noGrp="1"/>
          </p:cNvSpPr>
          <p:nvPr>
            <p:ph type="body" sz="quarter" idx="35" hasCustomPrompt="1"/>
          </p:nvPr>
        </p:nvSpPr>
        <p:spPr>
          <a:xfrm>
            <a:off x="4915676" y="2419350"/>
            <a:ext cx="3733023" cy="400504"/>
          </a:xfrm>
        </p:spPr>
        <p:txBody>
          <a:bodyPr>
            <a:noAutofit/>
          </a:bodyPr>
          <a:lstStyle>
            <a:lvl1pPr marL="0" indent="0">
              <a:lnSpc>
                <a:spcPct val="100000"/>
              </a:lnSpc>
              <a:spcBef>
                <a:spcPts val="0"/>
              </a:spcBef>
              <a:buClr>
                <a:schemeClr val="tx1"/>
              </a:buClr>
              <a:defRPr sz="1200">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Position</a:t>
            </a:r>
            <a:br>
              <a:rPr lang="en-US"/>
            </a:br>
            <a:r>
              <a:rPr lang="en-US"/>
              <a:t>Phone number</a:t>
            </a:r>
            <a:endParaRPr lang="en-US" dirty="0"/>
          </a:p>
        </p:txBody>
      </p:sp>
      <p:sp>
        <p:nvSpPr>
          <p:cNvPr id="19" name="Text Placeholder 5">
            <a:extLst>
              <a:ext uri="{FF2B5EF4-FFF2-40B4-BE49-F238E27FC236}">
                <a16:creationId xmlns:a16="http://schemas.microsoft.com/office/drawing/2014/main" id="{92D5983B-5A6E-4EAE-9619-51B3FC8C12C6}"/>
              </a:ext>
            </a:extLst>
          </p:cNvPr>
          <p:cNvSpPr>
            <a:spLocks noGrp="1"/>
          </p:cNvSpPr>
          <p:nvPr>
            <p:ph type="body" sz="quarter" idx="36" hasCustomPrompt="1"/>
          </p:nvPr>
        </p:nvSpPr>
        <p:spPr>
          <a:xfrm>
            <a:off x="4915676" y="2789374"/>
            <a:ext cx="3733023" cy="274978"/>
          </a:xfrm>
        </p:spPr>
        <p:txBody>
          <a:bodyPr>
            <a:noAutofit/>
          </a:bodyPr>
          <a:lstStyle>
            <a:lvl1pPr marL="0" indent="0">
              <a:lnSpc>
                <a:spcPct val="100000"/>
              </a:lnSpc>
              <a:spcBef>
                <a:spcPts val="0"/>
              </a:spcBef>
              <a:buClr>
                <a:schemeClr val="tx1"/>
              </a:buClr>
              <a:defRPr sz="1200" u="sng">
                <a:solidFill>
                  <a:schemeClr val="tx1"/>
                </a:solidFill>
                <a:latin typeface="+mn-lt"/>
              </a:defRPr>
            </a:lvl1pPr>
            <a:lvl2pPr marL="201168" indent="-182880">
              <a:lnSpc>
                <a:spcPct val="95000"/>
              </a:lnSpc>
              <a:spcBef>
                <a:spcPts val="400"/>
              </a:spcBef>
              <a:buClr>
                <a:schemeClr val="accent2"/>
              </a:buClr>
              <a:buSzPct val="110000"/>
              <a:buFont typeface="Wingdings" panose="05000000000000000000" pitchFamily="2" charset="2"/>
              <a:buChar char=""/>
              <a:defRPr sz="14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Firstname.Lastname@ithaka.org</a:t>
            </a:r>
          </a:p>
        </p:txBody>
      </p:sp>
      <p:sp>
        <p:nvSpPr>
          <p:cNvPr id="5" name="Text Placeholder 4">
            <a:extLst>
              <a:ext uri="{FF2B5EF4-FFF2-40B4-BE49-F238E27FC236}">
                <a16:creationId xmlns:a16="http://schemas.microsoft.com/office/drawing/2014/main" id="{4D22A030-12D1-4E24-B18D-48086A34A3CC}"/>
              </a:ext>
            </a:extLst>
          </p:cNvPr>
          <p:cNvSpPr>
            <a:spLocks noGrp="1"/>
          </p:cNvSpPr>
          <p:nvPr>
            <p:ph type="body" sz="quarter" idx="37" hasCustomPrompt="1"/>
          </p:nvPr>
        </p:nvSpPr>
        <p:spPr>
          <a:xfrm>
            <a:off x="699714" y="2160099"/>
            <a:ext cx="3720660" cy="823302"/>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sz="5000" smtClean="0">
                <a:solidFill>
                  <a:schemeClr val="tx1"/>
                </a:solidFill>
                <a:latin typeface="+mj-lt"/>
              </a:defRPr>
            </a:lvl1pPr>
          </a:lstStyle>
          <a:p>
            <a:pPr lvl="0">
              <a:lnSpc>
                <a:spcPct val="80000"/>
              </a:lnSpc>
            </a:pPr>
            <a:r>
              <a:rPr lang="en-US"/>
              <a:t>Thank you</a:t>
            </a:r>
            <a:endParaRPr lang="en-US" dirty="0"/>
          </a:p>
        </p:txBody>
      </p:sp>
      <p:pic>
        <p:nvPicPr>
          <p:cNvPr id="4" name="Google Shape;140;p20">
            <a:extLst>
              <a:ext uri="{FF2B5EF4-FFF2-40B4-BE49-F238E27FC236}">
                <a16:creationId xmlns:a16="http://schemas.microsoft.com/office/drawing/2014/main" id="{514B1701-FAAC-41CE-9810-9327DF739452}"/>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81175" y="-49925"/>
            <a:ext cx="1082600" cy="1082625"/>
          </a:xfrm>
          <a:prstGeom prst="rect">
            <a:avLst/>
          </a:prstGeom>
          <a:noFill/>
          <a:ln>
            <a:noFill/>
          </a:ln>
        </p:spPr>
      </p:pic>
    </p:spTree>
    <p:extLst>
      <p:ext uri="{BB962C8B-B14F-4D97-AF65-F5344CB8AC3E}">
        <p14:creationId xmlns:p14="http://schemas.microsoft.com/office/powerpoint/2010/main" val="25426446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223" y="667512"/>
            <a:ext cx="4507992" cy="514350"/>
          </a:xfrm>
          <a:prstGeom prst="rect">
            <a:avLst/>
          </a:prstGeom>
        </p:spPr>
        <p:txBody>
          <a:bodyPr>
            <a:noAutofit/>
          </a:bodyPr>
          <a:lstStyle/>
          <a:p>
            <a:r>
              <a:rPr lang="en-US" dirty="0"/>
              <a:t>Click to add title</a:t>
            </a:r>
          </a:p>
        </p:txBody>
      </p:sp>
      <p:sp>
        <p:nvSpPr>
          <p:cNvPr id="11" name="Text Placeholder 5">
            <a:extLst>
              <a:ext uri="{FF2B5EF4-FFF2-40B4-BE49-F238E27FC236}">
                <a16:creationId xmlns:a16="http://schemas.microsoft.com/office/drawing/2014/main" id="{5D0DA4A5-DE9C-48D1-8CD8-D948954D6F5C}"/>
              </a:ext>
            </a:extLst>
          </p:cNvPr>
          <p:cNvSpPr>
            <a:spLocks noGrp="1"/>
          </p:cNvSpPr>
          <p:nvPr>
            <p:ph type="body" sz="quarter" idx="15" hasCustomPrompt="1"/>
          </p:nvPr>
        </p:nvSpPr>
        <p:spPr>
          <a:xfrm>
            <a:off x="704851" y="1340461"/>
            <a:ext cx="2108200" cy="3049956"/>
          </a:xfrm>
        </p:spPr>
        <p:txBody>
          <a:bodyPr>
            <a:noAutofit/>
          </a:bodyPr>
          <a:lstStyle>
            <a:lvl1pPr marL="0">
              <a:lnSpc>
                <a:spcPct val="100000"/>
              </a:lnSpc>
              <a:spcBef>
                <a:spcPts val="0"/>
              </a:spcBef>
              <a:buClr>
                <a:schemeClr val="tx1"/>
              </a:buClr>
              <a:defRPr sz="1200">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2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endParaRPr lang="en-US" dirty="0"/>
          </a:p>
        </p:txBody>
      </p:sp>
      <p:sp>
        <p:nvSpPr>
          <p:cNvPr id="12" name="Text Placeholder 5">
            <a:extLst>
              <a:ext uri="{FF2B5EF4-FFF2-40B4-BE49-F238E27FC236}">
                <a16:creationId xmlns:a16="http://schemas.microsoft.com/office/drawing/2014/main" id="{3E5A7347-9152-4FEC-9320-A666F6369483}"/>
              </a:ext>
            </a:extLst>
          </p:cNvPr>
          <p:cNvSpPr>
            <a:spLocks noGrp="1"/>
          </p:cNvSpPr>
          <p:nvPr>
            <p:ph type="body" sz="quarter" idx="16" hasCustomPrompt="1"/>
          </p:nvPr>
        </p:nvSpPr>
        <p:spPr>
          <a:xfrm>
            <a:off x="3516314" y="1340461"/>
            <a:ext cx="2108200" cy="3049956"/>
          </a:xfrm>
        </p:spPr>
        <p:txBody>
          <a:bodyPr>
            <a:noAutofit/>
          </a:bodyPr>
          <a:lstStyle>
            <a:lvl1pPr marL="0">
              <a:lnSpc>
                <a:spcPct val="100000"/>
              </a:lnSpc>
              <a:spcBef>
                <a:spcPts val="0"/>
              </a:spcBef>
              <a:buClr>
                <a:schemeClr val="tx1"/>
              </a:buClr>
              <a:defRPr sz="1200">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2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endParaRPr lang="en-US" dirty="0"/>
          </a:p>
        </p:txBody>
      </p:sp>
      <p:sp>
        <p:nvSpPr>
          <p:cNvPr id="13" name="Text Placeholder 5">
            <a:extLst>
              <a:ext uri="{FF2B5EF4-FFF2-40B4-BE49-F238E27FC236}">
                <a16:creationId xmlns:a16="http://schemas.microsoft.com/office/drawing/2014/main" id="{61E85968-A887-485C-BF39-099CCF2901E5}"/>
              </a:ext>
            </a:extLst>
          </p:cNvPr>
          <p:cNvSpPr>
            <a:spLocks noGrp="1"/>
          </p:cNvSpPr>
          <p:nvPr>
            <p:ph type="body" sz="quarter" idx="17" hasCustomPrompt="1"/>
          </p:nvPr>
        </p:nvSpPr>
        <p:spPr>
          <a:xfrm>
            <a:off x="6329363" y="1340461"/>
            <a:ext cx="2109787" cy="3049956"/>
          </a:xfrm>
        </p:spPr>
        <p:txBody>
          <a:bodyPr>
            <a:noAutofit/>
          </a:bodyPr>
          <a:lstStyle>
            <a:lvl1pPr marL="0">
              <a:lnSpc>
                <a:spcPct val="100000"/>
              </a:lnSpc>
              <a:spcBef>
                <a:spcPts val="0"/>
              </a:spcBef>
              <a:buClr>
                <a:schemeClr val="tx1"/>
              </a:buClr>
              <a:defRPr sz="1200">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2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endParaRPr lang="en-US" dirty="0"/>
          </a:p>
        </p:txBody>
      </p:sp>
      <p:pic>
        <p:nvPicPr>
          <p:cNvPr id="3" name="Google Shape;155;p22">
            <a:extLst>
              <a:ext uri="{FF2B5EF4-FFF2-40B4-BE49-F238E27FC236}">
                <a16:creationId xmlns:a16="http://schemas.microsoft.com/office/drawing/2014/main" id="{2FFC1463-E876-4E29-BDAC-CA9F142FF11F}"/>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37599841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eft, Text Right">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4912799" y="1331914"/>
            <a:ext cx="3983552" cy="2587624"/>
          </a:xfrm>
        </p:spPr>
        <p:txBody>
          <a:bodyPr>
            <a:noAutofit/>
          </a:bodyPr>
          <a:lstStyle>
            <a:lvl1pPr marL="0">
              <a:lnSpc>
                <a:spcPct val="100000"/>
              </a:lnSpc>
              <a:spcBef>
                <a:spcPts val="0"/>
              </a:spcBef>
              <a:buClr>
                <a:schemeClr val="tx1"/>
              </a:buClr>
              <a:defRPr sz="1600">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6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endParaRPr lang="en-US" dirty="0"/>
          </a:p>
        </p:txBody>
      </p:sp>
      <p:sp>
        <p:nvSpPr>
          <p:cNvPr id="8" name="Title 1">
            <a:extLst>
              <a:ext uri="{FF2B5EF4-FFF2-40B4-BE49-F238E27FC236}">
                <a16:creationId xmlns:a16="http://schemas.microsoft.com/office/drawing/2014/main" id="{ABD49036-9A94-440E-8FF6-2DA9E2D676A0}"/>
              </a:ext>
            </a:extLst>
          </p:cNvPr>
          <p:cNvSpPr>
            <a:spLocks noGrp="1"/>
          </p:cNvSpPr>
          <p:nvPr>
            <p:ph type="title" hasCustomPrompt="1"/>
          </p:nvPr>
        </p:nvSpPr>
        <p:spPr>
          <a:xfrm>
            <a:off x="4912798" y="664391"/>
            <a:ext cx="3983552" cy="514350"/>
          </a:xfrm>
          <a:prstGeom prst="rect">
            <a:avLst/>
          </a:prstGeom>
        </p:spPr>
        <p:txBody>
          <a:bodyPr>
            <a:noAutofit/>
          </a:bodyPr>
          <a:lstStyle/>
          <a:p>
            <a:r>
              <a:rPr lang="en-US"/>
              <a:t>Click to add title</a:t>
            </a:r>
            <a:endParaRPr lang="en-US" dirty="0"/>
          </a:p>
        </p:txBody>
      </p:sp>
      <p:sp>
        <p:nvSpPr>
          <p:cNvPr id="10" name="Picture Placeholder 9">
            <a:extLst>
              <a:ext uri="{FF2B5EF4-FFF2-40B4-BE49-F238E27FC236}">
                <a16:creationId xmlns:a16="http://schemas.microsoft.com/office/drawing/2014/main" id="{676FBE9A-6423-41F2-8882-85FD6E079111}"/>
              </a:ext>
            </a:extLst>
          </p:cNvPr>
          <p:cNvSpPr>
            <a:spLocks noGrp="1"/>
          </p:cNvSpPr>
          <p:nvPr>
            <p:ph type="pic" sz="quarter" idx="16"/>
          </p:nvPr>
        </p:nvSpPr>
        <p:spPr>
          <a:xfrm>
            <a:off x="0" y="0"/>
            <a:ext cx="4220300" cy="5143499"/>
          </a:xfrm>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92237401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ictures Left, Text Right">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4912799" y="1641476"/>
            <a:ext cx="3983552" cy="2587624"/>
          </a:xfrm>
        </p:spPr>
        <p:txBody>
          <a:bodyPr>
            <a:noAutofit/>
          </a:bodyPr>
          <a:lstStyle>
            <a:lvl1pPr marL="0">
              <a:lnSpc>
                <a:spcPct val="100000"/>
              </a:lnSpc>
              <a:spcBef>
                <a:spcPts val="0"/>
              </a:spcBef>
              <a:buClr>
                <a:schemeClr val="tx1"/>
              </a:buClr>
              <a:defRPr sz="1600">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6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p>
          <a:p>
            <a:pPr lvl="1"/>
            <a:r>
              <a:rPr lang="en-US"/>
              <a:t>Bullet Level 1</a:t>
            </a:r>
            <a:endParaRPr lang="en-US" dirty="0"/>
          </a:p>
        </p:txBody>
      </p:sp>
      <p:sp>
        <p:nvSpPr>
          <p:cNvPr id="8" name="Title 1">
            <a:extLst>
              <a:ext uri="{FF2B5EF4-FFF2-40B4-BE49-F238E27FC236}">
                <a16:creationId xmlns:a16="http://schemas.microsoft.com/office/drawing/2014/main" id="{ABD49036-9A94-440E-8FF6-2DA9E2D676A0}"/>
              </a:ext>
            </a:extLst>
          </p:cNvPr>
          <p:cNvSpPr>
            <a:spLocks noGrp="1"/>
          </p:cNvSpPr>
          <p:nvPr>
            <p:ph type="title" hasCustomPrompt="1"/>
          </p:nvPr>
        </p:nvSpPr>
        <p:spPr>
          <a:xfrm>
            <a:off x="4912798" y="664391"/>
            <a:ext cx="3983552" cy="514350"/>
          </a:xfrm>
          <a:prstGeom prst="rect">
            <a:avLst/>
          </a:prstGeom>
        </p:spPr>
        <p:txBody>
          <a:bodyPr>
            <a:noAutofit/>
          </a:bodyPr>
          <a:lstStyle>
            <a:lvl1pPr>
              <a:defRPr/>
            </a:lvl1pPr>
          </a:lstStyle>
          <a:p>
            <a:r>
              <a:rPr lang="en-US"/>
              <a:t>Click to add two </a:t>
            </a:r>
            <a:br>
              <a:rPr lang="en-US"/>
            </a:br>
            <a:r>
              <a:rPr lang="en-US"/>
              <a:t>line title</a:t>
            </a:r>
            <a:endParaRPr lang="en-US" dirty="0"/>
          </a:p>
        </p:txBody>
      </p:sp>
      <p:sp>
        <p:nvSpPr>
          <p:cNvPr id="10" name="Picture Placeholder 9">
            <a:extLst>
              <a:ext uri="{FF2B5EF4-FFF2-40B4-BE49-F238E27FC236}">
                <a16:creationId xmlns:a16="http://schemas.microsoft.com/office/drawing/2014/main" id="{676FBE9A-6423-41F2-8882-85FD6E079111}"/>
              </a:ext>
            </a:extLst>
          </p:cNvPr>
          <p:cNvSpPr>
            <a:spLocks noGrp="1"/>
          </p:cNvSpPr>
          <p:nvPr>
            <p:ph type="pic" sz="quarter" idx="16"/>
          </p:nvPr>
        </p:nvSpPr>
        <p:spPr>
          <a:xfrm>
            <a:off x="0" y="0"/>
            <a:ext cx="4220300" cy="2569464"/>
          </a:xfrm>
        </p:spPr>
        <p:txBody>
          <a:bodyPr/>
          <a:lstStyle>
            <a:lvl1pPr>
              <a:defRPr>
                <a:solidFill>
                  <a:schemeClr val="bg1">
                    <a:lumMod val="50000"/>
                  </a:schemeClr>
                </a:solidFill>
              </a:defRPr>
            </a:lvl1pPr>
          </a:lstStyle>
          <a:p>
            <a:endParaRPr lang="en-US"/>
          </a:p>
        </p:txBody>
      </p:sp>
      <p:sp>
        <p:nvSpPr>
          <p:cNvPr id="5" name="Picture Placeholder 9">
            <a:extLst>
              <a:ext uri="{FF2B5EF4-FFF2-40B4-BE49-F238E27FC236}">
                <a16:creationId xmlns:a16="http://schemas.microsoft.com/office/drawing/2014/main" id="{17AA20C2-53AF-41A8-A097-AF3C479D986B}"/>
              </a:ext>
            </a:extLst>
          </p:cNvPr>
          <p:cNvSpPr>
            <a:spLocks noGrp="1"/>
          </p:cNvSpPr>
          <p:nvPr>
            <p:ph type="pic" sz="quarter" idx="17"/>
          </p:nvPr>
        </p:nvSpPr>
        <p:spPr>
          <a:xfrm>
            <a:off x="0" y="2564892"/>
            <a:ext cx="4220300" cy="2578608"/>
          </a:xfrm>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59206142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Top, Text Bottom">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4922838" y="3191800"/>
            <a:ext cx="3977538" cy="1304000"/>
          </a:xfrm>
        </p:spPr>
        <p:txBody>
          <a:bodyPr>
            <a:noAutofit/>
          </a:bodyPr>
          <a:lstStyle>
            <a:lvl1pPr marL="0">
              <a:lnSpc>
                <a:spcPct val="100000"/>
              </a:lnSpc>
              <a:spcBef>
                <a:spcPts val="0"/>
              </a:spcBef>
              <a:buClr>
                <a:schemeClr val="tx1"/>
              </a:buClr>
              <a:defRPr sz="1600" b="0">
                <a:solidFill>
                  <a:schemeClr val="tx1"/>
                </a:solidFill>
                <a:latin typeface="+mn-lt"/>
              </a:defRPr>
            </a:lvl1pPr>
            <a:lvl2pPr marL="320040" indent="-320040">
              <a:lnSpc>
                <a:spcPct val="95000"/>
              </a:lnSpc>
              <a:spcBef>
                <a:spcPts val="400"/>
              </a:spcBef>
              <a:buClr>
                <a:srgbClr val="CD4435"/>
              </a:buClr>
              <a:buSzPct val="105000"/>
              <a:buFont typeface="Symbol" panose="05050102010706020507" pitchFamily="18" charset="2"/>
              <a:buChar char=""/>
              <a:defRPr sz="16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endParaRPr lang="en-US" dirty="0"/>
          </a:p>
        </p:txBody>
      </p:sp>
      <p:sp>
        <p:nvSpPr>
          <p:cNvPr id="8" name="Title 1">
            <a:extLst>
              <a:ext uri="{FF2B5EF4-FFF2-40B4-BE49-F238E27FC236}">
                <a16:creationId xmlns:a16="http://schemas.microsoft.com/office/drawing/2014/main" id="{ABD49036-9A94-440E-8FF6-2DA9E2D676A0}"/>
              </a:ext>
            </a:extLst>
          </p:cNvPr>
          <p:cNvSpPr>
            <a:spLocks noGrp="1"/>
          </p:cNvSpPr>
          <p:nvPr>
            <p:ph type="title" hasCustomPrompt="1"/>
          </p:nvPr>
        </p:nvSpPr>
        <p:spPr>
          <a:xfrm>
            <a:off x="703125" y="3227054"/>
            <a:ext cx="3373575" cy="938099"/>
          </a:xfrm>
          <a:prstGeom prst="rect">
            <a:avLst/>
          </a:prstGeom>
        </p:spPr>
        <p:txBody>
          <a:bodyPr>
            <a:noAutofit/>
          </a:bodyPr>
          <a:lstStyle>
            <a:lvl1pPr>
              <a:defRPr/>
            </a:lvl1pPr>
          </a:lstStyle>
          <a:p>
            <a:r>
              <a:rPr lang="en-US"/>
              <a:t>Click to add title</a:t>
            </a:r>
            <a:endParaRPr lang="en-US" dirty="0"/>
          </a:p>
        </p:txBody>
      </p:sp>
      <p:sp>
        <p:nvSpPr>
          <p:cNvPr id="10" name="Picture Placeholder 9">
            <a:extLst>
              <a:ext uri="{FF2B5EF4-FFF2-40B4-BE49-F238E27FC236}">
                <a16:creationId xmlns:a16="http://schemas.microsoft.com/office/drawing/2014/main" id="{676FBE9A-6423-41F2-8882-85FD6E079111}"/>
              </a:ext>
            </a:extLst>
          </p:cNvPr>
          <p:cNvSpPr>
            <a:spLocks noGrp="1"/>
          </p:cNvSpPr>
          <p:nvPr>
            <p:ph type="pic" sz="quarter" idx="16"/>
          </p:nvPr>
        </p:nvSpPr>
        <p:spPr>
          <a:xfrm>
            <a:off x="0" y="0"/>
            <a:ext cx="9144000" cy="2571754"/>
          </a:xfrm>
        </p:spPr>
        <p:txBody>
          <a:bodyPr/>
          <a:lstStyle>
            <a:lvl1pPr>
              <a:defRPr>
                <a:solidFill>
                  <a:schemeClr val="bg1">
                    <a:lumMod val="50000"/>
                  </a:schemeClr>
                </a:solidFill>
              </a:defRPr>
            </a:lvl1pPr>
          </a:lstStyle>
          <a:p>
            <a:endParaRPr lang="en-US"/>
          </a:p>
        </p:txBody>
      </p:sp>
      <p:pic>
        <p:nvPicPr>
          <p:cNvPr id="2" name="Google Shape;155;p22">
            <a:extLst>
              <a:ext uri="{FF2B5EF4-FFF2-40B4-BE49-F238E27FC236}">
                <a16:creationId xmlns:a16="http://schemas.microsoft.com/office/drawing/2014/main" id="{834DAAF9-B64B-4B5C-A376-603AEF7657EA}"/>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19027685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tures Top, Text Bottom">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4922838" y="3191800"/>
            <a:ext cx="3977538" cy="1304000"/>
          </a:xfrm>
        </p:spPr>
        <p:txBody>
          <a:bodyPr>
            <a:noAutofit/>
          </a:bodyPr>
          <a:lstStyle>
            <a:lvl1pPr marL="0">
              <a:lnSpc>
                <a:spcPct val="100000"/>
              </a:lnSpc>
              <a:spcBef>
                <a:spcPts val="0"/>
              </a:spcBef>
              <a:buClr>
                <a:schemeClr val="tx1"/>
              </a:buClr>
              <a:defRPr sz="1600" b="0">
                <a:solidFill>
                  <a:schemeClr val="tx1"/>
                </a:solidFill>
                <a:latin typeface="+mn-lt"/>
              </a:defRPr>
            </a:lvl1pPr>
            <a:lvl2pPr marL="320040" indent="-320040">
              <a:lnSpc>
                <a:spcPct val="95000"/>
              </a:lnSpc>
              <a:spcBef>
                <a:spcPts val="400"/>
              </a:spcBef>
              <a:buClr>
                <a:srgbClr val="CD4435"/>
              </a:buClr>
              <a:buFont typeface="Symbol" panose="05050102010706020507" pitchFamily="18" charset="2"/>
              <a:buChar char=""/>
              <a:defRPr sz="16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a:t>Click to add text</a:t>
            </a:r>
            <a:endParaRPr lang="en-US" dirty="0"/>
          </a:p>
          <a:p>
            <a:pPr lvl="1"/>
            <a:r>
              <a:rPr lang="en-US" dirty="0"/>
              <a:t>Bullet </a:t>
            </a:r>
            <a:r>
              <a:rPr lang="en-US"/>
              <a:t>Level 1</a:t>
            </a:r>
          </a:p>
          <a:p>
            <a:pPr lvl="1"/>
            <a:endParaRPr lang="en-US" dirty="0"/>
          </a:p>
        </p:txBody>
      </p:sp>
      <p:sp>
        <p:nvSpPr>
          <p:cNvPr id="8" name="Title 1">
            <a:extLst>
              <a:ext uri="{FF2B5EF4-FFF2-40B4-BE49-F238E27FC236}">
                <a16:creationId xmlns:a16="http://schemas.microsoft.com/office/drawing/2014/main" id="{ABD49036-9A94-440E-8FF6-2DA9E2D676A0}"/>
              </a:ext>
            </a:extLst>
          </p:cNvPr>
          <p:cNvSpPr>
            <a:spLocks noGrp="1"/>
          </p:cNvSpPr>
          <p:nvPr>
            <p:ph type="title" hasCustomPrompt="1"/>
          </p:nvPr>
        </p:nvSpPr>
        <p:spPr>
          <a:xfrm>
            <a:off x="703125" y="3227054"/>
            <a:ext cx="3373575" cy="938099"/>
          </a:xfrm>
          <a:prstGeom prst="rect">
            <a:avLst/>
          </a:prstGeom>
        </p:spPr>
        <p:txBody>
          <a:bodyPr>
            <a:noAutofit/>
          </a:bodyPr>
          <a:lstStyle>
            <a:lvl1pPr>
              <a:defRPr/>
            </a:lvl1pPr>
          </a:lstStyle>
          <a:p>
            <a:r>
              <a:rPr lang="en-US"/>
              <a:t>Click to add title</a:t>
            </a:r>
            <a:endParaRPr lang="en-US" dirty="0"/>
          </a:p>
        </p:txBody>
      </p:sp>
      <p:sp>
        <p:nvSpPr>
          <p:cNvPr id="10" name="Picture Placeholder 9">
            <a:extLst>
              <a:ext uri="{FF2B5EF4-FFF2-40B4-BE49-F238E27FC236}">
                <a16:creationId xmlns:a16="http://schemas.microsoft.com/office/drawing/2014/main" id="{676FBE9A-6423-41F2-8882-85FD6E079111}"/>
              </a:ext>
            </a:extLst>
          </p:cNvPr>
          <p:cNvSpPr>
            <a:spLocks noGrp="1"/>
          </p:cNvSpPr>
          <p:nvPr>
            <p:ph type="pic" sz="quarter" idx="16"/>
          </p:nvPr>
        </p:nvSpPr>
        <p:spPr>
          <a:xfrm>
            <a:off x="0" y="0"/>
            <a:ext cx="4572000" cy="2571754"/>
          </a:xfrm>
        </p:spPr>
        <p:txBody>
          <a:bodyPr/>
          <a:lstStyle>
            <a:lvl1pPr>
              <a:defRPr>
                <a:solidFill>
                  <a:schemeClr val="bg1">
                    <a:lumMod val="50000"/>
                  </a:schemeClr>
                </a:solidFill>
              </a:defRPr>
            </a:lvl1pPr>
          </a:lstStyle>
          <a:p>
            <a:endParaRPr lang="en-US"/>
          </a:p>
        </p:txBody>
      </p:sp>
      <p:sp>
        <p:nvSpPr>
          <p:cNvPr id="5" name="Picture Placeholder 9">
            <a:extLst>
              <a:ext uri="{FF2B5EF4-FFF2-40B4-BE49-F238E27FC236}">
                <a16:creationId xmlns:a16="http://schemas.microsoft.com/office/drawing/2014/main" id="{FA2DAF7F-A5F6-44DA-AF1C-23B6BEF0210A}"/>
              </a:ext>
            </a:extLst>
          </p:cNvPr>
          <p:cNvSpPr>
            <a:spLocks noGrp="1"/>
          </p:cNvSpPr>
          <p:nvPr>
            <p:ph type="pic" sz="quarter" idx="17"/>
          </p:nvPr>
        </p:nvSpPr>
        <p:spPr>
          <a:xfrm>
            <a:off x="4572000" y="0"/>
            <a:ext cx="4572000" cy="2571754"/>
          </a:xfrm>
        </p:spPr>
        <p:txBody>
          <a:bodyPr/>
          <a:lstStyle>
            <a:lvl1pPr>
              <a:defRPr>
                <a:solidFill>
                  <a:schemeClr val="bg1">
                    <a:lumMod val="50000"/>
                  </a:schemeClr>
                </a:solidFill>
              </a:defRPr>
            </a:lvl1pPr>
          </a:lstStyle>
          <a:p>
            <a:endParaRPr lang="en-US"/>
          </a:p>
        </p:txBody>
      </p:sp>
      <p:pic>
        <p:nvPicPr>
          <p:cNvPr id="2" name="Google Shape;155;p22">
            <a:extLst>
              <a:ext uri="{FF2B5EF4-FFF2-40B4-BE49-F238E27FC236}">
                <a16:creationId xmlns:a16="http://schemas.microsoft.com/office/drawing/2014/main" id="{547F0614-0A2F-4C12-BDF9-678541003F42}"/>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extLst>
      <p:ext uri="{BB962C8B-B14F-4D97-AF65-F5344CB8AC3E}">
        <p14:creationId xmlns:p14="http://schemas.microsoft.com/office/powerpoint/2010/main" val="40866139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93223" y="1340462"/>
            <a:ext cx="6948129" cy="2246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a:t>Second level</a:t>
            </a:r>
            <a:endParaRPr lang="en-US" dirty="0"/>
          </a:p>
        </p:txBody>
      </p:sp>
      <p:sp>
        <p:nvSpPr>
          <p:cNvPr id="7" name="Rectangle 2">
            <a:extLst>
              <a:ext uri="{FF2B5EF4-FFF2-40B4-BE49-F238E27FC236}">
                <a16:creationId xmlns:a16="http://schemas.microsoft.com/office/drawing/2014/main" id="{3E46C640-A2E1-4D21-96A8-35834F86AEC1}"/>
              </a:ext>
            </a:extLst>
          </p:cNvPr>
          <p:cNvSpPr>
            <a:spLocks noGrp="1" noChangeArrowheads="1"/>
          </p:cNvSpPr>
          <p:nvPr>
            <p:ph type="title"/>
          </p:nvPr>
        </p:nvSpPr>
        <p:spPr bwMode="auto">
          <a:xfrm>
            <a:off x="693223" y="667512"/>
            <a:ext cx="4507992" cy="51435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a:t>Click to add title</a:t>
            </a:r>
            <a:endParaRPr lang="en-US" dirty="0"/>
          </a:p>
        </p:txBody>
      </p:sp>
      <p:pic>
        <p:nvPicPr>
          <p:cNvPr id="4" name="Google Shape;155;p22">
            <a:extLst>
              <a:ext uri="{FF2B5EF4-FFF2-40B4-BE49-F238E27FC236}">
                <a16:creationId xmlns:a16="http://schemas.microsoft.com/office/drawing/2014/main" id="{C42E478D-C590-C17A-D9C6-6604592EB0C0}"/>
              </a:ext>
            </a:extLst>
          </p:cNvPr>
          <p:cNvPicPr preferRelativeResize="0"/>
          <p:nvPr userDrawn="1"/>
        </p:nvPicPr>
        <p:blipFill>
          <a:blip r:embed="rId43" cstate="print">
            <a:alphaModFix/>
            <a:extLst>
              <a:ext uri="{28A0092B-C50C-407E-A947-70E740481C1C}">
                <a14:useLocalDpi xmlns:a14="http://schemas.microsoft.com/office/drawing/2010/main" val="0"/>
              </a:ext>
            </a:extLst>
          </a:blip>
          <a:stretch>
            <a:fillRect/>
          </a:stretch>
        </p:blipFill>
        <p:spPr>
          <a:xfrm>
            <a:off x="694550" y="4697031"/>
            <a:ext cx="957620" cy="18075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88" r:id="rId1"/>
    <p:sldLayoutId id="2147483891" r:id="rId2"/>
    <p:sldLayoutId id="2147483820" r:id="rId3"/>
    <p:sldLayoutId id="2147483867" r:id="rId4"/>
    <p:sldLayoutId id="2147483866"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70" r:id="rId14"/>
    <p:sldLayoutId id="2147483872" r:id="rId15"/>
    <p:sldLayoutId id="2147483869" r:id="rId16"/>
    <p:sldLayoutId id="2147483892" r:id="rId17"/>
    <p:sldLayoutId id="2147483871" r:id="rId18"/>
    <p:sldLayoutId id="2147483893" r:id="rId19"/>
    <p:sldLayoutId id="2147483859" r:id="rId20"/>
    <p:sldLayoutId id="2147483860"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 id="2147483882" r:id="rId31"/>
    <p:sldLayoutId id="2147483888" r:id="rId32"/>
    <p:sldLayoutId id="2147483850" r:id="rId33"/>
    <p:sldLayoutId id="2147483865" r:id="rId34"/>
    <p:sldLayoutId id="2147483847" r:id="rId35"/>
    <p:sldLayoutId id="2147483838" r:id="rId36"/>
    <p:sldLayoutId id="2147483894" r:id="rId37"/>
    <p:sldLayoutId id="2147483861" r:id="rId38"/>
    <p:sldLayoutId id="2147483862" r:id="rId39"/>
    <p:sldLayoutId id="2147483897" r:id="rId40"/>
    <p:sldLayoutId id="2147483887" r:id="rId41"/>
  </p:sldLayoutIdLst>
  <p:hf hdr="0" dt="0"/>
  <p:txStyles>
    <p:titleStyle>
      <a:lvl1pPr algn="l" rtl="0" eaLnBrk="1" fontAlgn="base" hangingPunct="1">
        <a:lnSpc>
          <a:spcPct val="80000"/>
        </a:lnSpc>
        <a:spcBef>
          <a:spcPct val="0"/>
        </a:spcBef>
        <a:spcAft>
          <a:spcPct val="0"/>
        </a:spcAft>
        <a:defRPr sz="2700" b="0" cap="none" baseline="0">
          <a:solidFill>
            <a:schemeClr val="tx1"/>
          </a:solidFill>
          <a:latin typeface="+mj-lt"/>
          <a:ea typeface="+mj-ea"/>
          <a:cs typeface="+mj-cs"/>
        </a:defRPr>
      </a:lvl1pPr>
      <a:lvl2pPr algn="l" rtl="0" eaLnBrk="1" fontAlgn="base" hangingPunct="1">
        <a:lnSpc>
          <a:spcPct val="85000"/>
        </a:lnSpc>
        <a:spcBef>
          <a:spcPct val="0"/>
        </a:spcBef>
        <a:spcAft>
          <a:spcPct val="0"/>
        </a:spcAft>
        <a:defRPr sz="2800" b="1">
          <a:solidFill>
            <a:schemeClr val="tx1"/>
          </a:solidFill>
          <a:latin typeface="Arial" charset="0"/>
          <a:cs typeface="Arial" charset="0"/>
        </a:defRPr>
      </a:lvl2pPr>
      <a:lvl3pPr algn="l" rtl="0" eaLnBrk="1" fontAlgn="base" hangingPunct="1">
        <a:lnSpc>
          <a:spcPct val="85000"/>
        </a:lnSpc>
        <a:spcBef>
          <a:spcPct val="0"/>
        </a:spcBef>
        <a:spcAft>
          <a:spcPct val="0"/>
        </a:spcAft>
        <a:defRPr sz="2800" b="1">
          <a:solidFill>
            <a:schemeClr val="tx1"/>
          </a:solidFill>
          <a:latin typeface="Arial" charset="0"/>
          <a:cs typeface="Arial" charset="0"/>
        </a:defRPr>
      </a:lvl3pPr>
      <a:lvl4pPr algn="l" rtl="0" eaLnBrk="1" fontAlgn="base" hangingPunct="1">
        <a:lnSpc>
          <a:spcPct val="85000"/>
        </a:lnSpc>
        <a:spcBef>
          <a:spcPct val="0"/>
        </a:spcBef>
        <a:spcAft>
          <a:spcPct val="0"/>
        </a:spcAft>
        <a:defRPr sz="2800" b="1">
          <a:solidFill>
            <a:schemeClr val="tx1"/>
          </a:solidFill>
          <a:latin typeface="Arial" charset="0"/>
          <a:cs typeface="Arial" charset="0"/>
        </a:defRPr>
      </a:lvl4pPr>
      <a:lvl5pPr algn="l" rtl="0" eaLnBrk="1" fontAlgn="base" hangingPunct="1">
        <a:lnSpc>
          <a:spcPct val="85000"/>
        </a:lnSpc>
        <a:spcBef>
          <a:spcPct val="0"/>
        </a:spcBef>
        <a:spcAft>
          <a:spcPct val="0"/>
        </a:spcAft>
        <a:defRPr sz="2800" b="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b="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b="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b="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b="1">
          <a:solidFill>
            <a:schemeClr val="tx1"/>
          </a:solidFill>
          <a:latin typeface="Arial" charset="0"/>
          <a:cs typeface="Arial" charset="0"/>
        </a:defRPr>
      </a:lvl9pPr>
    </p:titleStyle>
    <p:bodyStyle>
      <a:lvl1pPr marL="0" algn="l" rtl="0" eaLnBrk="1" fontAlgn="base" hangingPunct="1">
        <a:lnSpc>
          <a:spcPct val="95000"/>
        </a:lnSpc>
        <a:spcBef>
          <a:spcPts val="0"/>
        </a:spcBef>
        <a:spcAft>
          <a:spcPct val="0"/>
        </a:spcAft>
        <a:buClr>
          <a:schemeClr val="accent1"/>
        </a:buClr>
        <a:buSzPct val="90000"/>
        <a:buFont typeface="Wingdings" pitchFamily="2" charset="2"/>
        <a:defRPr sz="1600" b="0">
          <a:solidFill>
            <a:schemeClr val="tx1"/>
          </a:solidFill>
          <a:latin typeface="+mn-lt"/>
          <a:ea typeface="+mn-ea"/>
          <a:cs typeface="+mn-cs"/>
        </a:defRPr>
      </a:lvl1pPr>
      <a:lvl2pPr marL="182880" indent="-182880" algn="l" rtl="0" eaLnBrk="1" fontAlgn="base" hangingPunct="1">
        <a:lnSpc>
          <a:spcPct val="95000"/>
        </a:lnSpc>
        <a:spcBef>
          <a:spcPts val="500"/>
        </a:spcBef>
        <a:spcAft>
          <a:spcPct val="0"/>
        </a:spcAft>
        <a:buClr>
          <a:srgbClr val="CD4435"/>
        </a:buClr>
        <a:buSzPct val="105000"/>
        <a:buFont typeface="Symbol" panose="05050102010706020507" pitchFamily="18" charset="2"/>
        <a:buChar char=""/>
        <a:defRPr sz="1600">
          <a:solidFill>
            <a:schemeClr val="tx1"/>
          </a:solidFill>
          <a:latin typeface="+mn-lt"/>
          <a:cs typeface="+mn-cs"/>
        </a:defRPr>
      </a:lvl2pPr>
      <a:lvl3pPr marL="406400" indent="-233363" algn="l" rtl="0" eaLnBrk="1" fontAlgn="base" hangingPunct="1">
        <a:spcBef>
          <a:spcPts val="900"/>
        </a:spcBef>
        <a:spcAft>
          <a:spcPts val="0"/>
        </a:spcAft>
        <a:buClr>
          <a:schemeClr val="tx1"/>
        </a:buClr>
        <a:buSzPct val="100000"/>
        <a:buFont typeface="+mj-lt"/>
        <a:buAutoNum type="arabicPeriod"/>
        <a:defRPr sz="1600">
          <a:solidFill>
            <a:schemeClr val="tx1"/>
          </a:solidFill>
          <a:latin typeface="+mn-lt"/>
          <a:cs typeface="+mn-cs"/>
        </a:defRPr>
      </a:lvl3pPr>
      <a:lvl4pPr marL="200025" indent="-136525" algn="l" rtl="0" eaLnBrk="1" fontAlgn="base" hangingPunct="1">
        <a:spcBef>
          <a:spcPts val="900"/>
        </a:spcBef>
        <a:spcAft>
          <a:spcPts val="0"/>
        </a:spcAft>
        <a:buClr>
          <a:srgbClr val="000000"/>
        </a:buClr>
        <a:buSzPct val="90000"/>
        <a:buFont typeface="Arial"/>
        <a:buChar char="•"/>
        <a:defRPr sz="1600" baseline="0">
          <a:solidFill>
            <a:schemeClr val="tx1"/>
          </a:solidFill>
          <a:latin typeface="+mn-lt"/>
          <a:cs typeface="+mn-cs"/>
        </a:defRPr>
      </a:lvl4pPr>
      <a:lvl5pPr marL="200025" indent="-136525" algn="l" rtl="0" eaLnBrk="1" fontAlgn="base" hangingPunct="1">
        <a:spcBef>
          <a:spcPts val="900"/>
        </a:spcBef>
        <a:spcAft>
          <a:spcPts val="0"/>
        </a:spcAft>
        <a:buClr>
          <a:srgbClr val="000000"/>
        </a:buClr>
        <a:buFont typeface="Arial"/>
        <a:buChar char="•"/>
        <a:defRPr sz="16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baseline="0">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43" userDrawn="1">
          <p15:clr>
            <a:srgbClr val="F26B43"/>
          </p15:clr>
        </p15:guide>
        <p15:guide id="4" pos="886" userDrawn="1">
          <p15:clr>
            <a:srgbClr val="F26B43"/>
          </p15:clr>
        </p15:guide>
        <p15:guide id="5" pos="1329" userDrawn="1">
          <p15:clr>
            <a:srgbClr val="F26B43"/>
          </p15:clr>
        </p15:guide>
        <p15:guide id="6" pos="1772" userDrawn="1">
          <p15:clr>
            <a:srgbClr val="F26B43"/>
          </p15:clr>
        </p15:guide>
        <p15:guide id="7" pos="2215" userDrawn="1">
          <p15:clr>
            <a:srgbClr val="F26B43"/>
          </p15:clr>
        </p15:guide>
        <p15:guide id="8" pos="2658" userDrawn="1">
          <p15:clr>
            <a:srgbClr val="F26B43"/>
          </p15:clr>
        </p15:guide>
        <p15:guide id="9" pos="3101" userDrawn="1">
          <p15:clr>
            <a:srgbClr val="F26B43"/>
          </p15:clr>
        </p15:guide>
        <p15:guide id="10" pos="3544" userDrawn="1">
          <p15:clr>
            <a:srgbClr val="F26B43"/>
          </p15:clr>
        </p15:guide>
        <p15:guide id="11" pos="3987" userDrawn="1">
          <p15:clr>
            <a:srgbClr val="F26B43"/>
          </p15:clr>
        </p15:guide>
        <p15:guide id="12" pos="4430" userDrawn="1">
          <p15:clr>
            <a:srgbClr val="F26B43"/>
          </p15:clr>
        </p15:guide>
        <p15:guide id="13" pos="4873" userDrawn="1">
          <p15:clr>
            <a:srgbClr val="F26B43"/>
          </p15:clr>
        </p15:guide>
        <p15:guide id="14" pos="5316" userDrawn="1">
          <p15:clr>
            <a:srgbClr val="F26B43"/>
          </p15:clr>
        </p15:guide>
        <p15:guide id="16" orient="horz" pos="2808" userDrawn="1">
          <p15:clr>
            <a:srgbClr val="F26B43"/>
          </p15:clr>
        </p15:guide>
        <p15:guide id="17"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opensquare.nyupress.org/books/978147982971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digitalrhetoriccollaborative.org/rhizcomic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digitalrhetoriccollaborative.org/rhizcomic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preservingnewforms.dlib.nyu.edu/" TargetMode="External"/><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s://www.flickr.com/photos/pitmanra/4486630439" TargetMode="External"/><Relationship Id="rId5" Type="http://schemas.openxmlformats.org/officeDocument/2006/relationships/hyperlink" Target="https://www.flickr.com/photos/owlpacino/3731874347"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hyperlink" Target="https://chinesedeathscape.supdigital.org/" TargetMode="Externa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doi.org/10.3998/mpub.9231782" TargetMode="External"/><Relationship Id="rId5" Type="http://schemas.openxmlformats.org/officeDocument/2006/relationships/image" Target="../media/image13.png"/><Relationship Id="rId4" Type="http://schemas.openxmlformats.org/officeDocument/2006/relationships/hyperlink" Target="https://doi.org/10.3998/mpub.1007989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preservingnewforms.dlib.nyu.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doi.org/10.3998/mpub.10079890"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doi.org/10.3998/mpub.10079890"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opensquare.nyupress.org/books/9781479829712/"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4">
            <a:extLst>
              <a:ext uri="{FF2B5EF4-FFF2-40B4-BE49-F238E27FC236}">
                <a16:creationId xmlns:a16="http://schemas.microsoft.com/office/drawing/2014/main" id="{B4EE981F-0BFD-4224-9C8E-A290D018A3C1}"/>
              </a:ext>
            </a:extLst>
          </p:cNvPr>
          <p:cNvSpPr>
            <a:spLocks noGrp="1"/>
          </p:cNvSpPr>
          <p:nvPr>
            <p:ph type="title" idx="4294967295"/>
          </p:nvPr>
        </p:nvSpPr>
        <p:spPr bwMode="auto">
          <a:xfrm>
            <a:off x="687388" y="1339850"/>
            <a:ext cx="8075612" cy="17399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ct val="0"/>
              </a:spcAft>
              <a:buClr>
                <a:schemeClr val="accent1"/>
              </a:buClr>
              <a:buSzPct val="90000"/>
              <a:buFont typeface="Wingdings" pitchFamily="2" charset="2"/>
              <a:buNone/>
              <a:tabLst/>
              <a:defRPr/>
            </a:pPr>
            <a:r>
              <a:rPr kumimoji="0" lang="en-US" sz="3200" b="0" i="0" u="none" strike="noStrike" kern="0" cap="none" spc="0" normalizeH="0" baseline="0" noProof="0" dirty="0">
                <a:ln>
                  <a:noFill/>
                </a:ln>
                <a:solidFill>
                  <a:schemeClr val="bg1"/>
                </a:solidFill>
                <a:effectLst/>
                <a:uLnTx/>
                <a:uFillTx/>
                <a:latin typeface="+mj-lt"/>
                <a:ea typeface="+mn-ea"/>
                <a:cs typeface="+mn-cs"/>
              </a:rPr>
              <a:t>Scholarship that’s built to last: </a:t>
            </a:r>
          </a:p>
          <a:p>
            <a:pPr marL="0" marR="0" lvl="0" indent="0" algn="l" defTabSz="914400" rtl="0" eaLnBrk="1" fontAlgn="base" latinLnBrk="0" hangingPunct="1">
              <a:lnSpc>
                <a:spcPct val="100000"/>
              </a:lnSpc>
              <a:spcBef>
                <a:spcPts val="0"/>
              </a:spcBef>
              <a:spcAft>
                <a:spcPct val="0"/>
              </a:spcAft>
              <a:buClr>
                <a:schemeClr val="accent1"/>
              </a:buClr>
              <a:buSzPct val="90000"/>
              <a:buFont typeface="Wingdings" pitchFamily="2" charset="2"/>
              <a:buNone/>
              <a:tabLst/>
              <a:defRPr/>
            </a:pPr>
            <a:r>
              <a:rPr kumimoji="0" lang="en-US" sz="3200" b="0" i="0" u="none" strike="noStrike" kern="0" cap="none" spc="0" normalizeH="0" baseline="0" noProof="0" dirty="0">
                <a:ln>
                  <a:noFill/>
                </a:ln>
                <a:solidFill>
                  <a:schemeClr val="bg1"/>
                </a:solidFill>
                <a:effectLst/>
                <a:uLnTx/>
                <a:uFillTx/>
                <a:latin typeface="+mj-lt"/>
                <a:ea typeface="+mn-ea"/>
                <a:cs typeface="+mn-cs"/>
              </a:rPr>
              <a:t>Strategies for publishers, platform creators, and authors</a:t>
            </a:r>
          </a:p>
        </p:txBody>
      </p:sp>
      <p:sp>
        <p:nvSpPr>
          <p:cNvPr id="14" name="Text Placeholder 66">
            <a:extLst>
              <a:ext uri="{FF2B5EF4-FFF2-40B4-BE49-F238E27FC236}">
                <a16:creationId xmlns:a16="http://schemas.microsoft.com/office/drawing/2014/main" id="{5E640308-B37D-4212-B75F-D2B3F5E4E720}"/>
              </a:ext>
            </a:extLst>
          </p:cNvPr>
          <p:cNvSpPr>
            <a:spLocks noGrp="1"/>
          </p:cNvSpPr>
          <p:nvPr>
            <p:ph type="body" sz="quarter" idx="21"/>
          </p:nvPr>
        </p:nvSpPr>
        <p:spPr/>
        <p:txBody>
          <a:bodyPr/>
          <a:lstStyle/>
          <a:p>
            <a:r>
              <a:rPr lang="en-US" dirty="0"/>
              <a:t>Karen Hanson	</a:t>
            </a:r>
          </a:p>
        </p:txBody>
      </p:sp>
      <p:sp>
        <p:nvSpPr>
          <p:cNvPr id="16" name="Text Placeholder 68">
            <a:extLst>
              <a:ext uri="{FF2B5EF4-FFF2-40B4-BE49-F238E27FC236}">
                <a16:creationId xmlns:a16="http://schemas.microsoft.com/office/drawing/2014/main" id="{5AF4C45C-3621-4C06-9CBD-7976E042E52C}"/>
              </a:ext>
            </a:extLst>
          </p:cNvPr>
          <p:cNvSpPr>
            <a:spLocks noGrp="1"/>
          </p:cNvSpPr>
          <p:nvPr>
            <p:ph type="body" sz="quarter" idx="22"/>
          </p:nvPr>
        </p:nvSpPr>
        <p:spPr/>
        <p:txBody>
          <a:bodyPr/>
          <a:lstStyle/>
          <a:p>
            <a:r>
              <a:rPr lang="en-US" dirty="0"/>
              <a:t>Senior Research Developer, Portico</a:t>
            </a:r>
          </a:p>
        </p:txBody>
      </p:sp>
      <p:sp>
        <p:nvSpPr>
          <p:cNvPr id="17" name="Text Placeholder 70">
            <a:extLst>
              <a:ext uri="{FF2B5EF4-FFF2-40B4-BE49-F238E27FC236}">
                <a16:creationId xmlns:a16="http://schemas.microsoft.com/office/drawing/2014/main" id="{4085FB35-888B-42FA-A96F-095AB70C934F}"/>
              </a:ext>
            </a:extLst>
          </p:cNvPr>
          <p:cNvSpPr>
            <a:spLocks noGrp="1"/>
          </p:cNvSpPr>
          <p:nvPr>
            <p:ph type="body" sz="quarter" idx="23"/>
          </p:nvPr>
        </p:nvSpPr>
        <p:spPr/>
        <p:txBody>
          <a:bodyPr/>
          <a:lstStyle/>
          <a:p>
            <a:r>
              <a:rPr lang="en-US" dirty="0"/>
              <a:t>30</a:t>
            </a:r>
            <a:r>
              <a:rPr lang="en-US" baseline="30000" dirty="0"/>
              <a:t>th</a:t>
            </a:r>
            <a:r>
              <a:rPr lang="en-US" dirty="0"/>
              <a:t> May 2022</a:t>
            </a:r>
          </a:p>
        </p:txBody>
      </p:sp>
    </p:spTree>
    <p:extLst>
      <p:ext uri="{BB962C8B-B14F-4D97-AF65-F5344CB8AC3E}">
        <p14:creationId xmlns:p14="http://schemas.microsoft.com/office/powerpoint/2010/main" val="275034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2248D06C-80FD-E3D4-5282-31428FE93D3D}"/>
              </a:ext>
            </a:extLst>
          </p:cNvPr>
          <p:cNvSpPr txBox="1">
            <a:spLocks noGrp="1"/>
          </p:cNvSpPr>
          <p:nvPr>
            <p:ph type="title" idx="4294967295"/>
          </p:nvPr>
        </p:nvSpPr>
        <p:spPr bwMode="auto">
          <a:xfrm>
            <a:off x="693397" y="370193"/>
            <a:ext cx="7985805" cy="726621"/>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1" fontAlgn="base" hangingPunct="1">
              <a:lnSpc>
                <a:spcPct val="80000"/>
              </a:lnSpc>
              <a:spcBef>
                <a:spcPct val="0"/>
              </a:spcBef>
              <a:spcAft>
                <a:spcPct val="0"/>
              </a:spcAft>
              <a:defRPr sz="2700" b="0" cap="none" baseline="0">
                <a:solidFill>
                  <a:schemeClr val="tx1"/>
                </a:solidFill>
                <a:latin typeface="+mj-lt"/>
                <a:ea typeface="+mj-ea"/>
                <a:cs typeface="+mj-cs"/>
              </a:defRPr>
            </a:lvl1pPr>
            <a:lvl2pPr algn="l" rtl="0" eaLnBrk="1" fontAlgn="base" hangingPunct="1">
              <a:lnSpc>
                <a:spcPct val="85000"/>
              </a:lnSpc>
              <a:spcBef>
                <a:spcPct val="0"/>
              </a:spcBef>
              <a:spcAft>
                <a:spcPct val="0"/>
              </a:spcAft>
              <a:defRPr sz="2800" b="1">
                <a:solidFill>
                  <a:schemeClr val="tx1"/>
                </a:solidFill>
                <a:latin typeface="Arial" charset="0"/>
                <a:cs typeface="Arial" charset="0"/>
              </a:defRPr>
            </a:lvl2pPr>
            <a:lvl3pPr algn="l" rtl="0" eaLnBrk="1" fontAlgn="base" hangingPunct="1">
              <a:lnSpc>
                <a:spcPct val="85000"/>
              </a:lnSpc>
              <a:spcBef>
                <a:spcPct val="0"/>
              </a:spcBef>
              <a:spcAft>
                <a:spcPct val="0"/>
              </a:spcAft>
              <a:defRPr sz="2800" b="1">
                <a:solidFill>
                  <a:schemeClr val="tx1"/>
                </a:solidFill>
                <a:latin typeface="Arial" charset="0"/>
                <a:cs typeface="Arial" charset="0"/>
              </a:defRPr>
            </a:lvl3pPr>
            <a:lvl4pPr algn="l" rtl="0" eaLnBrk="1" fontAlgn="base" hangingPunct="1">
              <a:lnSpc>
                <a:spcPct val="85000"/>
              </a:lnSpc>
              <a:spcBef>
                <a:spcPct val="0"/>
              </a:spcBef>
              <a:spcAft>
                <a:spcPct val="0"/>
              </a:spcAft>
              <a:defRPr sz="2800" b="1">
                <a:solidFill>
                  <a:schemeClr val="tx1"/>
                </a:solidFill>
                <a:latin typeface="Arial" charset="0"/>
                <a:cs typeface="Arial" charset="0"/>
              </a:defRPr>
            </a:lvl4pPr>
            <a:lvl5pPr algn="l" rtl="0" eaLnBrk="1" fontAlgn="base" hangingPunct="1">
              <a:lnSpc>
                <a:spcPct val="85000"/>
              </a:lnSpc>
              <a:spcBef>
                <a:spcPct val="0"/>
              </a:spcBef>
              <a:spcAft>
                <a:spcPct val="0"/>
              </a:spcAft>
              <a:defRPr sz="2800" b="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b="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b="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b="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b="1">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j-ea"/>
                <a:cs typeface="+mj-cs"/>
              </a:rPr>
              <a:t>Features that can be challenging to preserve:</a:t>
            </a:r>
            <a:br>
              <a:rPr kumimoji="0" lang="en-US" sz="2700" b="0" i="0" u="none" strike="noStrike" kern="0" cap="none" spc="0" normalizeH="0" baseline="0" noProof="0" dirty="0">
                <a:ln>
                  <a:noFill/>
                </a:ln>
                <a:solidFill>
                  <a:schemeClr val="tx1"/>
                </a:solidFill>
                <a:effectLst/>
                <a:uLnTx/>
                <a:uFillTx/>
                <a:latin typeface="+mj-lt"/>
                <a:ea typeface="+mj-ea"/>
                <a:cs typeface="+mj-cs"/>
              </a:rPr>
            </a:br>
            <a:r>
              <a:rPr kumimoji="0" lang="en-US" sz="2700" b="0" i="0" u="none" strike="noStrike" kern="0" cap="none" spc="0" normalizeH="0" baseline="0" noProof="0" dirty="0">
                <a:ln>
                  <a:noFill/>
                </a:ln>
                <a:solidFill>
                  <a:schemeClr val="tx1"/>
                </a:solidFill>
                <a:effectLst/>
                <a:uLnTx/>
                <a:uFillTx/>
                <a:latin typeface="+mj-lt"/>
                <a:ea typeface="+mj-ea"/>
                <a:cs typeface="+mj-cs"/>
              </a:rPr>
              <a:t>Content hosted by third parties</a:t>
            </a:r>
            <a:br>
              <a:rPr kumimoji="0" lang="en-US" sz="2700" b="0" i="0" u="none" strike="noStrike" kern="0" cap="none" spc="0" normalizeH="0" baseline="0" noProof="0" dirty="0">
                <a:ln>
                  <a:noFill/>
                </a:ln>
                <a:solidFill>
                  <a:schemeClr val="tx1"/>
                </a:solidFill>
                <a:effectLst/>
                <a:uLnTx/>
                <a:uFillTx/>
                <a:latin typeface="+mj-lt"/>
                <a:ea typeface="+mj-ea"/>
                <a:cs typeface="+mj-cs"/>
              </a:rPr>
            </a:br>
            <a:endParaRPr kumimoji="0" lang="en-US" sz="2700" b="0" i="0" u="none" strike="noStrike" kern="0" cap="none" spc="0" normalizeH="0" baseline="0" noProof="0" dirty="0">
              <a:ln>
                <a:noFill/>
              </a:ln>
              <a:solidFill>
                <a:schemeClr val="tx1"/>
              </a:solidFill>
              <a:effectLst/>
              <a:uLnTx/>
              <a:uFillTx/>
              <a:latin typeface="+mj-lt"/>
              <a:ea typeface="+mj-ea"/>
              <a:cs typeface="+mj-cs"/>
            </a:endParaRPr>
          </a:p>
        </p:txBody>
      </p:sp>
      <p:sp>
        <p:nvSpPr>
          <p:cNvPr id="7" name="Text Placeholder 21">
            <a:extLst>
              <a:ext uri="{FF2B5EF4-FFF2-40B4-BE49-F238E27FC236}">
                <a16:creationId xmlns:a16="http://schemas.microsoft.com/office/drawing/2014/main" id="{F5C2A2C1-E750-2B04-158C-287BB532A7E0}"/>
              </a:ext>
            </a:extLst>
          </p:cNvPr>
          <p:cNvSpPr txBox="1">
            <a:spLocks/>
          </p:cNvSpPr>
          <p:nvPr/>
        </p:nvSpPr>
        <p:spPr>
          <a:xfrm>
            <a:off x="693737" y="1520275"/>
            <a:ext cx="3649971" cy="2502695"/>
          </a:xfrm>
          <a:prstGeom prst="rect">
            <a:avLst/>
          </a:prstGeom>
        </p:spPr>
        <p:txBody>
          <a:bodyPr/>
          <a:lstStyle>
            <a:lvl1pPr marL="0" algn="l" rtl="0" eaLnBrk="1" fontAlgn="base" hangingPunct="1">
              <a:lnSpc>
                <a:spcPct val="95000"/>
              </a:lnSpc>
              <a:spcBef>
                <a:spcPts val="0"/>
              </a:spcBef>
              <a:spcAft>
                <a:spcPct val="0"/>
              </a:spcAft>
              <a:buClr>
                <a:schemeClr val="accent1"/>
              </a:buClr>
              <a:buSzPct val="90000"/>
              <a:buFont typeface="Wingdings" pitchFamily="2" charset="2"/>
              <a:defRPr sz="1600" b="0">
                <a:solidFill>
                  <a:schemeClr val="tx1"/>
                </a:solidFill>
                <a:latin typeface="+mn-lt"/>
                <a:ea typeface="+mn-ea"/>
                <a:cs typeface="+mn-cs"/>
              </a:defRPr>
            </a:lvl1pPr>
            <a:lvl2pPr marL="182880" indent="-182880" algn="l" rtl="0" eaLnBrk="1" fontAlgn="base" hangingPunct="1">
              <a:lnSpc>
                <a:spcPct val="95000"/>
              </a:lnSpc>
              <a:spcBef>
                <a:spcPts val="500"/>
              </a:spcBef>
              <a:spcAft>
                <a:spcPct val="0"/>
              </a:spcAft>
              <a:buClr>
                <a:srgbClr val="CD4435"/>
              </a:buClr>
              <a:buSzPct val="105000"/>
              <a:buFont typeface="Symbol" panose="05050102010706020507" pitchFamily="18" charset="2"/>
              <a:buChar char=""/>
              <a:defRPr sz="1600">
                <a:solidFill>
                  <a:schemeClr val="tx1"/>
                </a:solidFill>
                <a:latin typeface="+mn-lt"/>
                <a:cs typeface="+mn-cs"/>
              </a:defRPr>
            </a:lvl2pPr>
            <a:lvl3pPr marL="406400" indent="-233363" algn="l" rtl="0" eaLnBrk="1" fontAlgn="base" hangingPunct="1">
              <a:spcBef>
                <a:spcPts val="900"/>
              </a:spcBef>
              <a:spcAft>
                <a:spcPts val="0"/>
              </a:spcAft>
              <a:buClr>
                <a:schemeClr val="tx1"/>
              </a:buClr>
              <a:buSzPct val="100000"/>
              <a:buFont typeface="+mj-lt"/>
              <a:buAutoNum type="arabicPeriod"/>
              <a:defRPr sz="1600">
                <a:solidFill>
                  <a:schemeClr val="tx1"/>
                </a:solidFill>
                <a:latin typeface="+mn-lt"/>
                <a:cs typeface="+mn-cs"/>
              </a:defRPr>
            </a:lvl3pPr>
            <a:lvl4pPr marL="200025" indent="-136525" algn="l" rtl="0" eaLnBrk="1" fontAlgn="base" hangingPunct="1">
              <a:spcBef>
                <a:spcPts val="900"/>
              </a:spcBef>
              <a:spcAft>
                <a:spcPts val="0"/>
              </a:spcAft>
              <a:buClr>
                <a:srgbClr val="000000"/>
              </a:buClr>
              <a:buSzPct val="90000"/>
              <a:buFont typeface="Arial"/>
              <a:buChar char="•"/>
              <a:defRPr sz="1600" baseline="0">
                <a:solidFill>
                  <a:schemeClr val="tx1"/>
                </a:solidFill>
                <a:latin typeface="+mn-lt"/>
                <a:cs typeface="+mn-cs"/>
              </a:defRPr>
            </a:lvl4pPr>
            <a:lvl5pPr marL="200025" indent="-136525" algn="l" rtl="0" eaLnBrk="1" fontAlgn="base" hangingPunct="1">
              <a:spcBef>
                <a:spcPts val="900"/>
              </a:spcBef>
              <a:spcAft>
                <a:spcPts val="0"/>
              </a:spcAft>
              <a:buClr>
                <a:srgbClr val="000000"/>
              </a:buClr>
              <a:buFont typeface="Arial"/>
              <a:buChar char="•"/>
              <a:defRPr sz="16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baseline="0">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spcAft>
                <a:spcPts val="1600"/>
              </a:spcAft>
            </a:pPr>
            <a:r>
              <a:rPr lang="en-US" sz="2000" kern="0" dirty="0"/>
              <a:t>Guidelines:</a:t>
            </a:r>
          </a:p>
          <a:p>
            <a:pPr marL="342900" indent="-342900">
              <a:spcAft>
                <a:spcPts val="1600"/>
              </a:spcAft>
              <a:buFont typeface="Arial" panose="020B0604020202020204" pitchFamily="34" charset="0"/>
              <a:buChar char="•"/>
            </a:pPr>
            <a:r>
              <a:rPr lang="en-US" sz="2000" kern="0" dirty="0"/>
              <a:t>Avoid depending on third party websites</a:t>
            </a:r>
          </a:p>
          <a:p>
            <a:pPr marL="342900" indent="-342900">
              <a:spcAft>
                <a:spcPts val="1600"/>
              </a:spcAft>
              <a:buFont typeface="Arial" panose="020B0604020202020204" pitchFamily="34" charset="0"/>
              <a:buChar char="•"/>
            </a:pPr>
            <a:r>
              <a:rPr lang="en-US" sz="2000" kern="0" dirty="0"/>
              <a:t>When these services are used, store a local copy as backup</a:t>
            </a:r>
          </a:p>
          <a:p>
            <a:pPr marL="342900" indent="-342900">
              <a:spcAft>
                <a:spcPts val="1600"/>
              </a:spcAft>
              <a:buFont typeface="Arial" panose="020B0604020202020204" pitchFamily="34" charset="0"/>
              <a:buChar char="•"/>
            </a:pPr>
            <a:r>
              <a:rPr lang="en-US" sz="2000" kern="0" dirty="0"/>
              <a:t>Add a caption under the embedded feature</a:t>
            </a:r>
          </a:p>
        </p:txBody>
      </p:sp>
      <p:pic>
        <p:nvPicPr>
          <p:cNvPr id="12" name="Google Shape;201;g11e0d0df714_0_0" descr="A screenshot of &quot;By Any Media Necessary&quot; in NYU's OpenSquare platform. It shows a YouTube video embedded in the flow of the e-book text.">
            <a:extLst>
              <a:ext uri="{FF2B5EF4-FFF2-40B4-BE49-F238E27FC236}">
                <a16:creationId xmlns:a16="http://schemas.microsoft.com/office/drawing/2014/main" id="{89EB6114-6B92-40C8-FA52-4E9C6F69FC31}"/>
              </a:ext>
            </a:extLst>
          </p:cNvPr>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4362791" y="1421396"/>
            <a:ext cx="4424022" cy="3086309"/>
          </a:xfrm>
          <a:prstGeom prst="rect">
            <a:avLst/>
          </a:prstGeom>
          <a:noFill/>
          <a:ln w="9525" cap="flat" cmpd="sng">
            <a:solidFill>
              <a:schemeClr val="dk2"/>
            </a:solidFill>
            <a:prstDash val="solid"/>
            <a:round/>
            <a:headEnd type="none" w="sm" len="sm"/>
            <a:tailEnd type="none" w="sm" len="sm"/>
          </a:ln>
        </p:spPr>
      </p:pic>
      <p:sp>
        <p:nvSpPr>
          <p:cNvPr id="14" name="Google Shape;204;g11e0d0df714_0_0">
            <a:extLst>
              <a:ext uri="{FF2B5EF4-FFF2-40B4-BE49-F238E27FC236}">
                <a16:creationId xmlns:a16="http://schemas.microsoft.com/office/drawing/2014/main" id="{B2967A2D-81FA-F130-B58A-5878C0F145B6}"/>
              </a:ext>
            </a:extLst>
          </p:cNvPr>
          <p:cNvSpPr txBox="1"/>
          <p:nvPr/>
        </p:nvSpPr>
        <p:spPr>
          <a:xfrm>
            <a:off x="4288802" y="4441436"/>
            <a:ext cx="4571999" cy="692980"/>
          </a:xfrm>
          <a:prstGeom prst="rect">
            <a:avLst/>
          </a:prstGeom>
          <a:noFill/>
          <a:ln>
            <a:noFill/>
          </a:ln>
        </p:spPr>
        <p:txBody>
          <a:bodyPr spcFirstLastPara="1" wrap="square" lIns="91425" tIns="91425" rIns="91425" bIns="91425" anchor="t" anchorCtr="0">
            <a:spAutoFit/>
          </a:bodyPr>
          <a:lstStyle/>
          <a:p>
            <a:pPr marL="0" marR="0" lvl="0" indent="0" algn="r" rtl="0">
              <a:lnSpc>
                <a:spcPct val="95000"/>
              </a:lnSpc>
              <a:spcBef>
                <a:spcPts val="1000"/>
              </a:spcBef>
              <a:spcAft>
                <a:spcPts val="0"/>
              </a:spcAft>
              <a:buClr>
                <a:srgbClr val="000000"/>
              </a:buClr>
              <a:buSzPts val="1300"/>
              <a:buFont typeface="Arial"/>
              <a:buNone/>
            </a:pPr>
            <a:r>
              <a:rPr lang="en-US" sz="1300" b="0" i="0" u="none" strike="noStrike" cap="none" dirty="0">
                <a:solidFill>
                  <a:schemeClr val="dk1"/>
                </a:solidFill>
                <a:latin typeface="Calibri"/>
                <a:ea typeface="Calibri"/>
                <a:cs typeface="Calibri"/>
                <a:sym typeface="Calibri"/>
              </a:rPr>
              <a:t>By Any Media Necessary </a:t>
            </a:r>
            <a:r>
              <a:rPr lang="en-US" sz="1300" dirty="0">
                <a:solidFill>
                  <a:schemeClr val="dk1"/>
                </a:solidFill>
                <a:latin typeface="Calibri"/>
                <a:ea typeface="Calibri"/>
                <a:cs typeface="Calibri"/>
                <a:sym typeface="Calibri"/>
              </a:rPr>
              <a:t>by </a:t>
            </a:r>
            <a:r>
              <a:rPr lang="en-US" sz="1300" b="0" i="0" u="none" strike="noStrike" cap="none" dirty="0">
                <a:solidFill>
                  <a:schemeClr val="dk1"/>
                </a:solidFill>
                <a:latin typeface="Calibri"/>
                <a:ea typeface="Calibri"/>
                <a:cs typeface="Calibri"/>
                <a:sym typeface="Calibri"/>
              </a:rPr>
              <a:t>Henry Jenkins, Sangita </a:t>
            </a:r>
            <a:r>
              <a:rPr lang="en-US" sz="1300" b="0" i="0" u="none" strike="noStrike" cap="none" dirty="0" err="1">
                <a:solidFill>
                  <a:schemeClr val="dk1"/>
                </a:solidFill>
                <a:latin typeface="Calibri"/>
                <a:ea typeface="Calibri"/>
                <a:cs typeface="Calibri"/>
                <a:sym typeface="Calibri"/>
              </a:rPr>
              <a:t>Shresthova</a:t>
            </a:r>
            <a:r>
              <a:rPr lang="en-US" sz="1300" b="0" i="0" u="none" strike="noStrike" cap="none" dirty="0">
                <a:solidFill>
                  <a:schemeClr val="dk1"/>
                </a:solidFill>
                <a:latin typeface="Calibri"/>
                <a:ea typeface="Calibri"/>
                <a:cs typeface="Calibri"/>
                <a:sym typeface="Calibri"/>
              </a:rPr>
              <a:t>, et al. </a:t>
            </a:r>
            <a:r>
              <a:rPr lang="en-US" sz="1300" b="0" i="0" u="none" strike="noStrike" cap="none" dirty="0">
                <a:solidFill>
                  <a:schemeClr val="dk1"/>
                </a:solidFill>
                <a:latin typeface="Calibri"/>
                <a:ea typeface="Calibri"/>
                <a:cs typeface="Calibri"/>
                <a:sym typeface="Calibri"/>
                <a:hlinkClick r:id="rId4"/>
              </a:rPr>
              <a:t>https://opensquare.nyupress.org/books/9781479829712/</a:t>
            </a:r>
            <a:r>
              <a:rPr lang="en-US" sz="1300" b="0"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202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62FEA4B-4934-56E1-F7DB-5DE63EA6198C}"/>
              </a:ext>
            </a:extLst>
          </p:cNvPr>
          <p:cNvSpPr txBox="1">
            <a:spLocks noGrp="1"/>
          </p:cNvSpPr>
          <p:nvPr>
            <p:ph type="title" idx="4294967295"/>
          </p:nvPr>
        </p:nvSpPr>
        <p:spPr bwMode="auto">
          <a:xfrm>
            <a:off x="693397" y="370193"/>
            <a:ext cx="7985805" cy="726621"/>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1" fontAlgn="base" hangingPunct="1">
              <a:lnSpc>
                <a:spcPct val="80000"/>
              </a:lnSpc>
              <a:spcBef>
                <a:spcPct val="0"/>
              </a:spcBef>
              <a:spcAft>
                <a:spcPct val="0"/>
              </a:spcAft>
              <a:defRPr sz="2700" b="0" cap="none" baseline="0">
                <a:solidFill>
                  <a:schemeClr val="tx1"/>
                </a:solidFill>
                <a:latin typeface="+mj-lt"/>
                <a:ea typeface="+mj-ea"/>
                <a:cs typeface="+mj-cs"/>
              </a:defRPr>
            </a:lvl1pPr>
            <a:lvl2pPr algn="l" rtl="0" eaLnBrk="1" fontAlgn="base" hangingPunct="1">
              <a:lnSpc>
                <a:spcPct val="85000"/>
              </a:lnSpc>
              <a:spcBef>
                <a:spcPct val="0"/>
              </a:spcBef>
              <a:spcAft>
                <a:spcPct val="0"/>
              </a:spcAft>
              <a:defRPr sz="2800" b="1">
                <a:solidFill>
                  <a:schemeClr val="tx1"/>
                </a:solidFill>
                <a:latin typeface="Arial" charset="0"/>
                <a:cs typeface="Arial" charset="0"/>
              </a:defRPr>
            </a:lvl2pPr>
            <a:lvl3pPr algn="l" rtl="0" eaLnBrk="1" fontAlgn="base" hangingPunct="1">
              <a:lnSpc>
                <a:spcPct val="85000"/>
              </a:lnSpc>
              <a:spcBef>
                <a:spcPct val="0"/>
              </a:spcBef>
              <a:spcAft>
                <a:spcPct val="0"/>
              </a:spcAft>
              <a:defRPr sz="2800" b="1">
                <a:solidFill>
                  <a:schemeClr val="tx1"/>
                </a:solidFill>
                <a:latin typeface="Arial" charset="0"/>
                <a:cs typeface="Arial" charset="0"/>
              </a:defRPr>
            </a:lvl3pPr>
            <a:lvl4pPr algn="l" rtl="0" eaLnBrk="1" fontAlgn="base" hangingPunct="1">
              <a:lnSpc>
                <a:spcPct val="85000"/>
              </a:lnSpc>
              <a:spcBef>
                <a:spcPct val="0"/>
              </a:spcBef>
              <a:spcAft>
                <a:spcPct val="0"/>
              </a:spcAft>
              <a:defRPr sz="2800" b="1">
                <a:solidFill>
                  <a:schemeClr val="tx1"/>
                </a:solidFill>
                <a:latin typeface="Arial" charset="0"/>
                <a:cs typeface="Arial" charset="0"/>
              </a:defRPr>
            </a:lvl4pPr>
            <a:lvl5pPr algn="l" rtl="0" eaLnBrk="1" fontAlgn="base" hangingPunct="1">
              <a:lnSpc>
                <a:spcPct val="85000"/>
              </a:lnSpc>
              <a:spcBef>
                <a:spcPct val="0"/>
              </a:spcBef>
              <a:spcAft>
                <a:spcPct val="0"/>
              </a:spcAft>
              <a:defRPr sz="2800" b="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b="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b="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b="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b="1">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mj-lt"/>
                <a:ea typeface="+mj-ea"/>
                <a:cs typeface="+mj-cs"/>
              </a:rPr>
              <a:t>Features that are challenging to preserve:</a:t>
            </a:r>
            <a:br>
              <a:rPr kumimoji="0" lang="en-US" sz="2700" b="0" i="0" u="none" strike="noStrike" kern="0" cap="none" spc="0" normalizeH="0" baseline="0" noProof="0" dirty="0">
                <a:ln>
                  <a:noFill/>
                </a:ln>
                <a:solidFill>
                  <a:schemeClr val="tx1"/>
                </a:solidFill>
                <a:effectLst/>
                <a:uLnTx/>
                <a:uFillTx/>
                <a:latin typeface="+mj-lt"/>
                <a:ea typeface="+mj-ea"/>
                <a:cs typeface="+mj-cs"/>
              </a:rPr>
            </a:br>
            <a:r>
              <a:rPr kumimoji="0" lang="en-US" sz="2700" b="0" i="0" u="none" strike="noStrike" kern="0" cap="none" spc="0" normalizeH="0" baseline="0" noProof="0" dirty="0">
                <a:ln>
                  <a:noFill/>
                </a:ln>
                <a:solidFill>
                  <a:schemeClr val="tx1"/>
                </a:solidFill>
                <a:effectLst/>
                <a:uLnTx/>
                <a:uFillTx/>
                <a:latin typeface="+mj-lt"/>
                <a:ea typeface="+mj-ea"/>
                <a:cs typeface="+mj-cs"/>
              </a:rPr>
              <a:t>Preserving the experience</a:t>
            </a:r>
          </a:p>
        </p:txBody>
      </p:sp>
      <p:pic>
        <p:nvPicPr>
          <p:cNvPr id="3" name="Picture 2" descr="A screenshot of the Introduction page for the publication &quot;Rhizcomics.&quot; The opening line is &quot;Rhizcomics is an unusual book.&quot;">
            <a:extLst>
              <a:ext uri="{FF2B5EF4-FFF2-40B4-BE49-F238E27FC236}">
                <a16:creationId xmlns:a16="http://schemas.microsoft.com/office/drawing/2014/main" id="{ED32FA5E-D6EA-20A0-9A0E-6E6D9BAAA7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79" y="1265904"/>
            <a:ext cx="3566095" cy="2490723"/>
          </a:xfrm>
          <a:prstGeom prst="rect">
            <a:avLst/>
          </a:prstGeom>
          <a:ln>
            <a:noFill/>
          </a:ln>
          <a:effectLst>
            <a:outerShdw blurRad="292100" dist="139700" dir="2700000" algn="tl" rotWithShape="0">
              <a:srgbClr val="333333">
                <a:alpha val="65000"/>
              </a:srgbClr>
            </a:outerShdw>
          </a:effectLst>
        </p:spPr>
      </p:pic>
      <p:sp>
        <p:nvSpPr>
          <p:cNvPr id="7" name="Google Shape;233;g11e0d0df714_0_12">
            <a:extLst>
              <a:ext uri="{FF2B5EF4-FFF2-40B4-BE49-F238E27FC236}">
                <a16:creationId xmlns:a16="http://schemas.microsoft.com/office/drawing/2014/main" id="{CB1D4356-898E-D162-E6CA-3D9392DC5C30}"/>
              </a:ext>
            </a:extLst>
          </p:cNvPr>
          <p:cNvSpPr txBox="1"/>
          <p:nvPr/>
        </p:nvSpPr>
        <p:spPr>
          <a:xfrm>
            <a:off x="425078" y="3675521"/>
            <a:ext cx="4146921" cy="692980"/>
          </a:xfrm>
          <a:prstGeom prst="rect">
            <a:avLst/>
          </a:prstGeom>
          <a:noFill/>
          <a:ln>
            <a:noFill/>
          </a:ln>
        </p:spPr>
        <p:txBody>
          <a:bodyPr spcFirstLastPara="1" wrap="square" lIns="91425" tIns="91425" rIns="91425" bIns="91425" anchor="t" anchorCtr="0">
            <a:spAutoFit/>
          </a:bodyPr>
          <a:lstStyle/>
          <a:p>
            <a:pPr marL="0" marR="0" lvl="0" indent="0" algn="l" rtl="0">
              <a:lnSpc>
                <a:spcPct val="95000"/>
              </a:lnSpc>
              <a:spcBef>
                <a:spcPts val="1000"/>
              </a:spcBef>
              <a:spcAft>
                <a:spcPts val="0"/>
              </a:spcAft>
              <a:buClr>
                <a:srgbClr val="000000"/>
              </a:buClr>
              <a:buSzPts val="1300"/>
              <a:buFont typeface="Arial"/>
              <a:buNone/>
            </a:pPr>
            <a:r>
              <a:rPr lang="en-US" sz="1300" b="0" i="0" u="none" strike="noStrike" cap="none" dirty="0" err="1">
                <a:solidFill>
                  <a:schemeClr val="dk1"/>
                </a:solidFill>
                <a:latin typeface="Calibri"/>
                <a:ea typeface="Calibri"/>
                <a:cs typeface="Calibri"/>
                <a:sym typeface="Calibri"/>
              </a:rPr>
              <a:t>Rhizcomics</a:t>
            </a:r>
            <a:r>
              <a:rPr lang="en-US" sz="1300" b="0" i="0" u="none" strike="noStrike" cap="none" dirty="0">
                <a:solidFill>
                  <a:schemeClr val="dk1"/>
                </a:solidFill>
                <a:latin typeface="Calibri"/>
                <a:ea typeface="Calibri"/>
                <a:cs typeface="Calibri"/>
                <a:sym typeface="Calibri"/>
              </a:rPr>
              <a:t> by Jason Helms.</a:t>
            </a:r>
          </a:p>
          <a:p>
            <a:pPr marL="0" marR="0" lvl="0" indent="0" algn="l" rtl="0">
              <a:lnSpc>
                <a:spcPct val="95000"/>
              </a:lnSpc>
              <a:spcBef>
                <a:spcPts val="0"/>
              </a:spcBef>
              <a:spcAft>
                <a:spcPts val="0"/>
              </a:spcAft>
              <a:buClr>
                <a:srgbClr val="000000"/>
              </a:buClr>
              <a:buSzPts val="1300"/>
              <a:buFont typeface="Arial"/>
              <a:buNone/>
            </a:pPr>
            <a:r>
              <a:rPr lang="en-US" sz="1300" b="0" i="0" u="none" strike="noStrike" cap="none" dirty="0">
                <a:solidFill>
                  <a:schemeClr val="dk1"/>
                </a:solidFill>
                <a:latin typeface="Calibri"/>
                <a:ea typeface="Calibri"/>
                <a:cs typeface="Calibri"/>
                <a:sym typeface="Calibri"/>
                <a:hlinkClick r:id="rId4"/>
              </a:rPr>
              <a:t>https://www.digitalrhetoriccollaborative.org/rhizcomics</a:t>
            </a:r>
            <a:r>
              <a:rPr lang="en-US" sz="1300" b="0"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p:txBody>
      </p:sp>
      <p:pic>
        <p:nvPicPr>
          <p:cNvPr id="11" name="Picture 10" descr="A screenshot of a page in Rhizcomics that shows some line-drawings of 2 cartoon faces one has a speech bubble coming out if it that says &quot;Why have we kept our own names&quot;">
            <a:extLst>
              <a:ext uri="{FF2B5EF4-FFF2-40B4-BE49-F238E27FC236}">
                <a16:creationId xmlns:a16="http://schemas.microsoft.com/office/drawing/2014/main" id="{86DE9BFF-4858-A20A-456B-64A20BB385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1509" y="1265904"/>
            <a:ext cx="2944976" cy="1940937"/>
          </a:xfrm>
          <a:prstGeom prst="rect">
            <a:avLst/>
          </a:prstGeom>
          <a:ln>
            <a:noFill/>
          </a:ln>
          <a:effectLst>
            <a:outerShdw blurRad="292100" dist="139700" dir="2700000" algn="tl" rotWithShape="0">
              <a:srgbClr val="333333">
                <a:alpha val="65000"/>
              </a:srgbClr>
            </a:outerShdw>
          </a:effectLst>
        </p:spPr>
      </p:pic>
      <p:pic>
        <p:nvPicPr>
          <p:cNvPr id="13" name="Picture 12" descr="A screenshot of a page in Rhizcomics that shows some line-drawings of 2 cartoon faces one has a speech bubble coming out if it that says &quot;Why have we kept our own names&quot; and the other has a speech bubble saying &quot;Out of habit, purely out of habit&quot; - the second speech bubble appeared dynamically when the page was scrolled down.">
            <a:extLst>
              <a:ext uri="{FF2B5EF4-FFF2-40B4-BE49-F238E27FC236}">
                <a16:creationId xmlns:a16="http://schemas.microsoft.com/office/drawing/2014/main" id="{01B745E8-8088-B777-B90C-3924754276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5177" y="2705053"/>
            <a:ext cx="3095182" cy="19409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0506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96972E8A-6C77-3B8E-B021-AE95DD55590E}"/>
              </a:ext>
            </a:extLst>
          </p:cNvPr>
          <p:cNvSpPr txBox="1">
            <a:spLocks noGrp="1"/>
          </p:cNvSpPr>
          <p:nvPr>
            <p:ph type="title" idx="4294967295"/>
          </p:nvPr>
        </p:nvSpPr>
        <p:spPr bwMode="auto">
          <a:xfrm>
            <a:off x="693397" y="370193"/>
            <a:ext cx="7985805" cy="726621"/>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eaLnBrk="1" fontAlgn="base" hangingPunct="1">
              <a:lnSpc>
                <a:spcPct val="80000"/>
              </a:lnSpc>
              <a:spcBef>
                <a:spcPct val="0"/>
              </a:spcBef>
              <a:spcAft>
                <a:spcPct val="0"/>
              </a:spcAft>
              <a:defRPr sz="2700" b="0" cap="none" baseline="0">
                <a:solidFill>
                  <a:schemeClr val="tx1"/>
                </a:solidFill>
                <a:latin typeface="+mj-lt"/>
                <a:ea typeface="+mj-ea"/>
                <a:cs typeface="+mj-cs"/>
              </a:defRPr>
            </a:lvl1pPr>
            <a:lvl2pPr algn="l" rtl="0" eaLnBrk="1" fontAlgn="base" hangingPunct="1">
              <a:lnSpc>
                <a:spcPct val="85000"/>
              </a:lnSpc>
              <a:spcBef>
                <a:spcPct val="0"/>
              </a:spcBef>
              <a:spcAft>
                <a:spcPct val="0"/>
              </a:spcAft>
              <a:defRPr sz="2800" b="1">
                <a:solidFill>
                  <a:schemeClr val="tx1"/>
                </a:solidFill>
                <a:latin typeface="Arial" charset="0"/>
                <a:cs typeface="Arial" charset="0"/>
              </a:defRPr>
            </a:lvl2pPr>
            <a:lvl3pPr algn="l" rtl="0" eaLnBrk="1" fontAlgn="base" hangingPunct="1">
              <a:lnSpc>
                <a:spcPct val="85000"/>
              </a:lnSpc>
              <a:spcBef>
                <a:spcPct val="0"/>
              </a:spcBef>
              <a:spcAft>
                <a:spcPct val="0"/>
              </a:spcAft>
              <a:defRPr sz="2800" b="1">
                <a:solidFill>
                  <a:schemeClr val="tx1"/>
                </a:solidFill>
                <a:latin typeface="Arial" charset="0"/>
                <a:cs typeface="Arial" charset="0"/>
              </a:defRPr>
            </a:lvl3pPr>
            <a:lvl4pPr algn="l" rtl="0" eaLnBrk="1" fontAlgn="base" hangingPunct="1">
              <a:lnSpc>
                <a:spcPct val="85000"/>
              </a:lnSpc>
              <a:spcBef>
                <a:spcPct val="0"/>
              </a:spcBef>
              <a:spcAft>
                <a:spcPct val="0"/>
              </a:spcAft>
              <a:defRPr sz="2800" b="1">
                <a:solidFill>
                  <a:schemeClr val="tx1"/>
                </a:solidFill>
                <a:latin typeface="Arial" charset="0"/>
                <a:cs typeface="Arial" charset="0"/>
              </a:defRPr>
            </a:lvl4pPr>
            <a:lvl5pPr algn="l" rtl="0" eaLnBrk="1" fontAlgn="base" hangingPunct="1">
              <a:lnSpc>
                <a:spcPct val="85000"/>
              </a:lnSpc>
              <a:spcBef>
                <a:spcPct val="0"/>
              </a:spcBef>
              <a:spcAft>
                <a:spcPct val="0"/>
              </a:spcAft>
              <a:defRPr sz="2800" b="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b="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b="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b="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b="1">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mj-lt"/>
                <a:ea typeface="+mj-ea"/>
                <a:cs typeface="+mj-cs"/>
              </a:rPr>
              <a:t>Features that are challenging to preserve:</a:t>
            </a:r>
            <a:br>
              <a:rPr kumimoji="0" lang="en-US" sz="2700" b="0" i="0" u="none" strike="noStrike" kern="0" cap="none" spc="0" normalizeH="0" baseline="0" noProof="0" dirty="0">
                <a:ln>
                  <a:noFill/>
                </a:ln>
                <a:solidFill>
                  <a:schemeClr val="tx1"/>
                </a:solidFill>
                <a:effectLst/>
                <a:uLnTx/>
                <a:uFillTx/>
                <a:latin typeface="+mj-lt"/>
                <a:ea typeface="+mj-ea"/>
                <a:cs typeface="+mj-cs"/>
              </a:rPr>
            </a:br>
            <a:r>
              <a:rPr kumimoji="0" lang="en-US" sz="2700" b="0" i="0" u="none" strike="noStrike" kern="0" cap="none" spc="0" normalizeH="0" baseline="0" noProof="0" dirty="0">
                <a:ln>
                  <a:noFill/>
                </a:ln>
                <a:solidFill>
                  <a:schemeClr val="tx1"/>
                </a:solidFill>
                <a:effectLst/>
                <a:uLnTx/>
                <a:uFillTx/>
                <a:latin typeface="+mj-lt"/>
                <a:ea typeface="+mj-ea"/>
                <a:cs typeface="+mj-cs"/>
              </a:rPr>
              <a:t>Preserving the experience</a:t>
            </a:r>
          </a:p>
        </p:txBody>
      </p:sp>
      <p:sp>
        <p:nvSpPr>
          <p:cNvPr id="8" name="Text Placeholder 21">
            <a:extLst>
              <a:ext uri="{FF2B5EF4-FFF2-40B4-BE49-F238E27FC236}">
                <a16:creationId xmlns:a16="http://schemas.microsoft.com/office/drawing/2014/main" id="{A1D8CF88-791E-1C21-0E1E-A2F281D726EE}"/>
              </a:ext>
            </a:extLst>
          </p:cNvPr>
          <p:cNvSpPr txBox="1">
            <a:spLocks/>
          </p:cNvSpPr>
          <p:nvPr/>
        </p:nvSpPr>
        <p:spPr>
          <a:xfrm>
            <a:off x="655122" y="1344038"/>
            <a:ext cx="4106243" cy="2266950"/>
          </a:xfrm>
          <a:prstGeom prst="rect">
            <a:avLst/>
          </a:prstGeom>
        </p:spPr>
        <p:txBody>
          <a:bodyPr/>
          <a:lstStyle>
            <a:lvl1pPr marL="0" algn="l" rtl="0" eaLnBrk="1" fontAlgn="base" hangingPunct="1">
              <a:lnSpc>
                <a:spcPct val="95000"/>
              </a:lnSpc>
              <a:spcBef>
                <a:spcPts val="0"/>
              </a:spcBef>
              <a:spcAft>
                <a:spcPct val="0"/>
              </a:spcAft>
              <a:buClr>
                <a:schemeClr val="accent1"/>
              </a:buClr>
              <a:buSzPct val="90000"/>
              <a:buFont typeface="Wingdings" pitchFamily="2" charset="2"/>
              <a:defRPr sz="1600" b="0">
                <a:solidFill>
                  <a:schemeClr val="tx1"/>
                </a:solidFill>
                <a:latin typeface="+mn-lt"/>
                <a:ea typeface="+mn-ea"/>
                <a:cs typeface="+mn-cs"/>
              </a:defRPr>
            </a:lvl1pPr>
            <a:lvl2pPr marL="182880" indent="-182880" algn="l" rtl="0" eaLnBrk="1" fontAlgn="base" hangingPunct="1">
              <a:lnSpc>
                <a:spcPct val="95000"/>
              </a:lnSpc>
              <a:spcBef>
                <a:spcPts val="500"/>
              </a:spcBef>
              <a:spcAft>
                <a:spcPct val="0"/>
              </a:spcAft>
              <a:buClr>
                <a:srgbClr val="CD4435"/>
              </a:buClr>
              <a:buSzPct val="105000"/>
              <a:buFont typeface="Symbol" panose="05050102010706020507" pitchFamily="18" charset="2"/>
              <a:buChar char=""/>
              <a:defRPr sz="1600">
                <a:solidFill>
                  <a:schemeClr val="tx1"/>
                </a:solidFill>
                <a:latin typeface="+mn-lt"/>
                <a:cs typeface="+mn-cs"/>
              </a:defRPr>
            </a:lvl2pPr>
            <a:lvl3pPr marL="406400" indent="-233363" algn="l" rtl="0" eaLnBrk="1" fontAlgn="base" hangingPunct="1">
              <a:spcBef>
                <a:spcPts val="900"/>
              </a:spcBef>
              <a:spcAft>
                <a:spcPts val="0"/>
              </a:spcAft>
              <a:buClr>
                <a:schemeClr val="tx1"/>
              </a:buClr>
              <a:buSzPct val="100000"/>
              <a:buFont typeface="+mj-lt"/>
              <a:buAutoNum type="arabicPeriod"/>
              <a:defRPr sz="1600">
                <a:solidFill>
                  <a:schemeClr val="tx1"/>
                </a:solidFill>
                <a:latin typeface="+mn-lt"/>
                <a:cs typeface="+mn-cs"/>
              </a:defRPr>
            </a:lvl3pPr>
            <a:lvl4pPr marL="200025" indent="-136525" algn="l" rtl="0" eaLnBrk="1" fontAlgn="base" hangingPunct="1">
              <a:spcBef>
                <a:spcPts val="900"/>
              </a:spcBef>
              <a:spcAft>
                <a:spcPts val="0"/>
              </a:spcAft>
              <a:buClr>
                <a:srgbClr val="000000"/>
              </a:buClr>
              <a:buSzPct val="90000"/>
              <a:buFont typeface="Arial"/>
              <a:buChar char="•"/>
              <a:defRPr sz="1600" baseline="0">
                <a:solidFill>
                  <a:schemeClr val="tx1"/>
                </a:solidFill>
                <a:latin typeface="+mn-lt"/>
                <a:cs typeface="+mn-cs"/>
              </a:defRPr>
            </a:lvl4pPr>
            <a:lvl5pPr marL="200025" indent="-136525" algn="l" rtl="0" eaLnBrk="1" fontAlgn="base" hangingPunct="1">
              <a:spcBef>
                <a:spcPts val="900"/>
              </a:spcBef>
              <a:spcAft>
                <a:spcPts val="0"/>
              </a:spcAft>
              <a:buClr>
                <a:srgbClr val="000000"/>
              </a:buClr>
              <a:buFont typeface="Arial"/>
              <a:buChar char="•"/>
              <a:defRPr sz="16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baseline="0">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lnSpc>
                <a:spcPct val="100000"/>
              </a:lnSpc>
              <a:spcAft>
                <a:spcPts val="1600"/>
              </a:spcAft>
            </a:pPr>
            <a:r>
              <a:rPr lang="en-US" sz="2000" kern="0" dirty="0"/>
              <a:t>Guidelines:</a:t>
            </a:r>
          </a:p>
          <a:p>
            <a:pPr marL="342900" indent="-342900">
              <a:lnSpc>
                <a:spcPct val="100000"/>
              </a:lnSpc>
              <a:spcAft>
                <a:spcPts val="1600"/>
              </a:spcAft>
              <a:buFont typeface="Arial" panose="020B0604020202020204" pitchFamily="34" charset="0"/>
              <a:buChar char="•"/>
            </a:pPr>
            <a:r>
              <a:rPr lang="en-US" sz="2000" kern="0" dirty="0"/>
              <a:t>Add a sitemap to your website</a:t>
            </a:r>
          </a:p>
          <a:p>
            <a:pPr marL="342900" indent="-342900">
              <a:lnSpc>
                <a:spcPct val="100000"/>
              </a:lnSpc>
              <a:spcAft>
                <a:spcPts val="1600"/>
              </a:spcAft>
              <a:buFont typeface="Arial" panose="020B0604020202020204" pitchFamily="34" charset="0"/>
              <a:buChar char="•"/>
            </a:pPr>
            <a:r>
              <a:rPr lang="en-US" sz="2000" kern="0" dirty="0"/>
              <a:t>Recommendations about use of JavaScript and format of URLs</a:t>
            </a:r>
          </a:p>
        </p:txBody>
      </p:sp>
      <p:pic>
        <p:nvPicPr>
          <p:cNvPr id="3" name="Picture 2" descr="A screenshot of the Introduction page for the publication &quot;Rhizcomics.&quot; The opening line is &quot;Rhizcomics is an unusual book.&quot;">
            <a:extLst>
              <a:ext uri="{FF2B5EF4-FFF2-40B4-BE49-F238E27FC236}">
                <a16:creationId xmlns:a16="http://schemas.microsoft.com/office/drawing/2014/main" id="{ED32FA5E-D6EA-20A0-9A0E-6E6D9BAAA7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9375" y="1344038"/>
            <a:ext cx="3701238" cy="2585113"/>
          </a:xfrm>
          <a:prstGeom prst="rect">
            <a:avLst/>
          </a:prstGeom>
          <a:ln>
            <a:noFill/>
          </a:ln>
          <a:effectLst>
            <a:outerShdw blurRad="292100" dist="139700" dir="2700000" algn="tl" rotWithShape="0">
              <a:srgbClr val="333333">
                <a:alpha val="65000"/>
              </a:srgbClr>
            </a:outerShdw>
          </a:effectLst>
        </p:spPr>
      </p:pic>
      <p:sp>
        <p:nvSpPr>
          <p:cNvPr id="7" name="Google Shape;233;g11e0d0df714_0_12">
            <a:extLst>
              <a:ext uri="{FF2B5EF4-FFF2-40B4-BE49-F238E27FC236}">
                <a16:creationId xmlns:a16="http://schemas.microsoft.com/office/drawing/2014/main" id="{CB1D4356-898E-D162-E6CA-3D9392DC5C30}"/>
              </a:ext>
            </a:extLst>
          </p:cNvPr>
          <p:cNvSpPr txBox="1"/>
          <p:nvPr/>
        </p:nvSpPr>
        <p:spPr>
          <a:xfrm>
            <a:off x="4975082" y="3815265"/>
            <a:ext cx="3941200" cy="692980"/>
          </a:xfrm>
          <a:prstGeom prst="rect">
            <a:avLst/>
          </a:prstGeom>
          <a:noFill/>
          <a:ln>
            <a:noFill/>
          </a:ln>
        </p:spPr>
        <p:txBody>
          <a:bodyPr spcFirstLastPara="1" wrap="square" lIns="91425" tIns="91425" rIns="91425" bIns="91425" anchor="t" anchorCtr="0">
            <a:spAutoFit/>
          </a:bodyPr>
          <a:lstStyle/>
          <a:p>
            <a:pPr marL="0" marR="0" lvl="0" indent="0" algn="l" rtl="0">
              <a:lnSpc>
                <a:spcPct val="95000"/>
              </a:lnSpc>
              <a:spcBef>
                <a:spcPts val="1000"/>
              </a:spcBef>
              <a:spcAft>
                <a:spcPts val="0"/>
              </a:spcAft>
              <a:buClr>
                <a:srgbClr val="000000"/>
              </a:buClr>
              <a:buSzPts val="1300"/>
              <a:buFont typeface="Arial"/>
              <a:buNone/>
            </a:pPr>
            <a:r>
              <a:rPr lang="en-US" sz="1300" b="0" i="0" u="none" strike="noStrike" cap="none" dirty="0" err="1">
                <a:solidFill>
                  <a:schemeClr val="dk1"/>
                </a:solidFill>
                <a:latin typeface="Calibri"/>
                <a:ea typeface="Calibri"/>
                <a:cs typeface="Calibri"/>
                <a:sym typeface="Calibri"/>
              </a:rPr>
              <a:t>Rhizcomics</a:t>
            </a:r>
            <a:r>
              <a:rPr lang="en-US" sz="1300" b="0" i="0" u="none" strike="noStrike" cap="none" dirty="0">
                <a:solidFill>
                  <a:schemeClr val="dk1"/>
                </a:solidFill>
                <a:latin typeface="Calibri"/>
                <a:ea typeface="Calibri"/>
                <a:cs typeface="Calibri"/>
                <a:sym typeface="Calibri"/>
              </a:rPr>
              <a:t> by Jason Helms.</a:t>
            </a:r>
          </a:p>
          <a:p>
            <a:pPr marL="0" marR="0" lvl="0" indent="0" algn="l" rtl="0">
              <a:lnSpc>
                <a:spcPct val="95000"/>
              </a:lnSpc>
              <a:spcBef>
                <a:spcPts val="0"/>
              </a:spcBef>
              <a:spcAft>
                <a:spcPts val="0"/>
              </a:spcAft>
              <a:buClr>
                <a:srgbClr val="000000"/>
              </a:buClr>
              <a:buSzPts val="1300"/>
              <a:buFont typeface="Arial"/>
              <a:buNone/>
            </a:pPr>
            <a:r>
              <a:rPr lang="en-US" sz="1300" b="0" i="0" u="none" strike="noStrike" cap="none" dirty="0">
                <a:solidFill>
                  <a:schemeClr val="dk1"/>
                </a:solidFill>
                <a:latin typeface="Calibri"/>
                <a:ea typeface="Calibri"/>
                <a:cs typeface="Calibri"/>
                <a:sym typeface="Calibri"/>
                <a:hlinkClick r:id="rId4"/>
              </a:rPr>
              <a:t>https://www.digitalrhetoriccollaborative.org/rhizcomics</a:t>
            </a:r>
            <a:r>
              <a:rPr lang="en-US" sz="1300" b="0"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4985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6177F5-5C24-7F4C-9DB0-E9EF292F3F52}"/>
              </a:ext>
            </a:extLst>
          </p:cNvPr>
          <p:cNvSpPr>
            <a:spLocks noGrp="1"/>
          </p:cNvSpPr>
          <p:nvPr>
            <p:ph type="title"/>
          </p:nvPr>
        </p:nvSpPr>
        <p:spPr>
          <a:xfrm>
            <a:off x="693223" y="560352"/>
            <a:ext cx="7925844" cy="514350"/>
          </a:xfrm>
        </p:spPr>
        <p:txBody>
          <a:bodyPr/>
          <a:lstStyle/>
          <a:p>
            <a:r>
              <a:rPr lang="en-US" dirty="0"/>
              <a:t>Guidelines may align with other priorities</a:t>
            </a:r>
          </a:p>
        </p:txBody>
      </p:sp>
      <p:sp>
        <p:nvSpPr>
          <p:cNvPr id="5" name="Text Placeholder 4">
            <a:extLst>
              <a:ext uri="{FF2B5EF4-FFF2-40B4-BE49-F238E27FC236}">
                <a16:creationId xmlns:a16="http://schemas.microsoft.com/office/drawing/2014/main" id="{3292855F-1FA4-E152-44AA-9EAE73338436}"/>
              </a:ext>
            </a:extLst>
          </p:cNvPr>
          <p:cNvSpPr>
            <a:spLocks noGrp="1"/>
          </p:cNvSpPr>
          <p:nvPr>
            <p:ph type="body" sz="quarter" idx="15"/>
          </p:nvPr>
        </p:nvSpPr>
        <p:spPr>
          <a:xfrm>
            <a:off x="693223" y="1528763"/>
            <a:ext cx="7925844" cy="2393608"/>
          </a:xfrm>
        </p:spPr>
        <p:txBody>
          <a:bodyPr/>
          <a:lstStyle/>
          <a:p>
            <a:pPr marL="285750" lvl="0" indent="-285750" algn="l" rtl="0">
              <a:spcBef>
                <a:spcPts val="1600"/>
              </a:spcBef>
              <a:spcAft>
                <a:spcPts val="0"/>
              </a:spcAft>
              <a:buClr>
                <a:srgbClr val="0F8389"/>
              </a:buClr>
              <a:buFont typeface="Arial" panose="020B0604020202020204" pitchFamily="34" charset="0"/>
              <a:buChar char="•"/>
            </a:pPr>
            <a:r>
              <a:rPr lang="en-US" sz="2000" b="0" dirty="0">
                <a:solidFill>
                  <a:srgbClr val="000000"/>
                </a:solidFill>
              </a:rPr>
              <a:t>Descriptive metadata can improve </a:t>
            </a:r>
            <a:r>
              <a:rPr lang="en-US" sz="2000" dirty="0">
                <a:solidFill>
                  <a:srgbClr val="000000"/>
                </a:solidFill>
              </a:rPr>
              <a:t>discovery</a:t>
            </a:r>
            <a:r>
              <a:rPr lang="en-US" sz="2000" b="0" dirty="0">
                <a:solidFill>
                  <a:srgbClr val="000000"/>
                </a:solidFill>
              </a:rPr>
              <a:t> and </a:t>
            </a:r>
            <a:r>
              <a:rPr lang="en-US" sz="2000" dirty="0">
                <a:solidFill>
                  <a:srgbClr val="000000"/>
                </a:solidFill>
              </a:rPr>
              <a:t>accessibility</a:t>
            </a:r>
          </a:p>
          <a:p>
            <a:pPr marL="285750" lvl="0" indent="-285750" algn="l" rtl="0">
              <a:spcBef>
                <a:spcPts val="1600"/>
              </a:spcBef>
              <a:spcAft>
                <a:spcPts val="0"/>
              </a:spcAft>
              <a:buClr>
                <a:srgbClr val="0F8389"/>
              </a:buClr>
              <a:buFont typeface="Arial" panose="020B0604020202020204" pitchFamily="34" charset="0"/>
              <a:buChar char="•"/>
            </a:pPr>
            <a:r>
              <a:rPr lang="en-US" sz="2000" b="0" dirty="0">
                <a:solidFill>
                  <a:srgbClr val="000000"/>
                </a:solidFill>
              </a:rPr>
              <a:t>Avoiding dependence on third party services improves </a:t>
            </a:r>
            <a:r>
              <a:rPr lang="en-US" sz="2000" dirty="0">
                <a:solidFill>
                  <a:srgbClr val="000000"/>
                </a:solidFill>
              </a:rPr>
              <a:t>stability</a:t>
            </a:r>
            <a:r>
              <a:rPr lang="en-US" sz="2000" b="0" dirty="0">
                <a:solidFill>
                  <a:srgbClr val="000000"/>
                </a:solidFill>
              </a:rPr>
              <a:t>.</a:t>
            </a:r>
          </a:p>
          <a:p>
            <a:pPr marL="285750" lvl="0" indent="-285750" algn="l" rtl="0">
              <a:spcBef>
                <a:spcPts val="1600"/>
              </a:spcBef>
              <a:spcAft>
                <a:spcPts val="0"/>
              </a:spcAft>
              <a:buClr>
                <a:srgbClr val="0F8389"/>
              </a:buClr>
              <a:buFont typeface="Arial" panose="020B0604020202020204" pitchFamily="34" charset="0"/>
              <a:buChar char="•"/>
            </a:pPr>
            <a:r>
              <a:rPr lang="en-US" sz="2000" b="0" dirty="0">
                <a:solidFill>
                  <a:srgbClr val="000000"/>
                </a:solidFill>
              </a:rPr>
              <a:t>Making websites easier for web crawlers to navigate and read improves your </a:t>
            </a:r>
            <a:r>
              <a:rPr lang="en-US" sz="2000" dirty="0">
                <a:solidFill>
                  <a:srgbClr val="000000"/>
                </a:solidFill>
              </a:rPr>
              <a:t>search engine optimization</a:t>
            </a:r>
          </a:p>
          <a:p>
            <a:pPr marL="285750" lvl="0" indent="-285750" algn="l" rtl="0">
              <a:spcBef>
                <a:spcPts val="1600"/>
              </a:spcBef>
              <a:spcAft>
                <a:spcPts val="0"/>
              </a:spcAft>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1267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FC0AC4-6B80-7CFD-3FF2-3B3C589FA07E}"/>
              </a:ext>
            </a:extLst>
          </p:cNvPr>
          <p:cNvSpPr>
            <a:spLocks noGrp="1"/>
          </p:cNvSpPr>
          <p:nvPr>
            <p:ph type="title"/>
          </p:nvPr>
        </p:nvSpPr>
        <p:spPr>
          <a:xfrm>
            <a:off x="693223" y="546065"/>
            <a:ext cx="4247077" cy="514350"/>
          </a:xfrm>
        </p:spPr>
        <p:txBody>
          <a:bodyPr/>
          <a:lstStyle/>
          <a:p>
            <a:r>
              <a:rPr lang="en-US" dirty="0"/>
              <a:t>Next steps</a:t>
            </a:r>
          </a:p>
        </p:txBody>
      </p:sp>
      <p:sp>
        <p:nvSpPr>
          <p:cNvPr id="5" name="Text Placeholder 4">
            <a:extLst>
              <a:ext uri="{FF2B5EF4-FFF2-40B4-BE49-F238E27FC236}">
                <a16:creationId xmlns:a16="http://schemas.microsoft.com/office/drawing/2014/main" id="{396E9615-0467-6433-DF7C-B850B30F25B7}"/>
              </a:ext>
            </a:extLst>
          </p:cNvPr>
          <p:cNvSpPr>
            <a:spLocks noGrp="1"/>
          </p:cNvSpPr>
          <p:nvPr>
            <p:ph type="body" sz="quarter" idx="25"/>
          </p:nvPr>
        </p:nvSpPr>
        <p:spPr/>
        <p:txBody>
          <a:bodyPr/>
          <a:lstStyle/>
          <a:p>
            <a:pPr marL="285750" indent="-285750">
              <a:lnSpc>
                <a:spcPct val="100000"/>
              </a:lnSpc>
              <a:spcAft>
                <a:spcPts val="1600"/>
              </a:spcAft>
              <a:buFont typeface="Arial" panose="020B0604020202020204" pitchFamily="34" charset="0"/>
              <a:buChar char="•"/>
            </a:pPr>
            <a:r>
              <a:rPr lang="en-US" sz="2000" b="0" dirty="0"/>
              <a:t>New project: “Embedding Preservability” </a:t>
            </a:r>
          </a:p>
          <a:p>
            <a:pPr marL="285750" indent="-285750">
              <a:lnSpc>
                <a:spcPct val="100000"/>
              </a:lnSpc>
              <a:spcAft>
                <a:spcPts val="1600"/>
              </a:spcAft>
              <a:buFont typeface="Arial" panose="020B0604020202020204" pitchFamily="34" charset="0"/>
              <a:buChar char="•"/>
            </a:pPr>
            <a:r>
              <a:rPr lang="en-US" sz="2000" b="0" dirty="0"/>
              <a:t>Goal: Refine Guidelines based on evidence collected while embedding preservationists with publishers</a:t>
            </a:r>
          </a:p>
        </p:txBody>
      </p:sp>
      <p:sp>
        <p:nvSpPr>
          <p:cNvPr id="8" name="Text Placeholder 2">
            <a:extLst>
              <a:ext uri="{FF2B5EF4-FFF2-40B4-BE49-F238E27FC236}">
                <a16:creationId xmlns:a16="http://schemas.microsoft.com/office/drawing/2014/main" id="{635FBDF9-774D-E461-E65F-6D4A0C1F8266}"/>
              </a:ext>
            </a:extLst>
          </p:cNvPr>
          <p:cNvSpPr>
            <a:spLocks noGrp="1"/>
          </p:cNvSpPr>
          <p:nvPr>
            <p:ph type="body" sz="quarter" idx="22"/>
          </p:nvPr>
        </p:nvSpPr>
        <p:spPr>
          <a:xfrm>
            <a:off x="5640735" y="4259483"/>
            <a:ext cx="2488850" cy="376800"/>
          </a:xfrm>
        </p:spPr>
        <p:txBody>
          <a:bodyPr/>
          <a:lstStyle/>
          <a:p>
            <a:endParaRPr lang="en-US"/>
          </a:p>
        </p:txBody>
      </p:sp>
      <p:pic>
        <p:nvPicPr>
          <p:cNvPr id="9" name="Google Shape;322;p31" descr="A screenshot of the website titled &quot;Guidelines for Preserving New Forms of Scholarship.&quot; It is overlaid with a banner in a text box that says &quot;Version 2&quot;">
            <a:extLst>
              <a:ext uri="{FF2B5EF4-FFF2-40B4-BE49-F238E27FC236}">
                <a16:creationId xmlns:a16="http://schemas.microsoft.com/office/drawing/2014/main" id="{1B2A2560-2CD2-5D00-BA22-5DE93A5F6F76}"/>
              </a:ext>
            </a:extLst>
          </p:cNvPr>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5530146" y="1239014"/>
            <a:ext cx="2899477" cy="3519183"/>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sp>
        <p:nvSpPr>
          <p:cNvPr id="10" name="Google Shape;323;p31">
            <a:extLst>
              <a:ext uri="{FF2B5EF4-FFF2-40B4-BE49-F238E27FC236}">
                <a16:creationId xmlns:a16="http://schemas.microsoft.com/office/drawing/2014/main" id="{89615BE1-24A7-063B-2B7A-391C37BA8C9C}"/>
              </a:ext>
            </a:extLst>
          </p:cNvPr>
          <p:cNvSpPr txBox="1"/>
          <p:nvPr/>
        </p:nvSpPr>
        <p:spPr>
          <a:xfrm rot="-2007467">
            <a:off x="5017825" y="3038895"/>
            <a:ext cx="3924115" cy="562245"/>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Montserrat"/>
                <a:ea typeface="Montserrat"/>
                <a:cs typeface="Montserrat"/>
                <a:sym typeface="Montserrat"/>
              </a:rPr>
              <a:t>Version 2</a:t>
            </a:r>
            <a:endParaRPr sz="2400" b="1" i="0" u="none" strike="noStrike" cap="none"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1588630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FC0AC4-6B80-7CFD-3FF2-3B3C589FA07E}"/>
              </a:ext>
            </a:extLst>
          </p:cNvPr>
          <p:cNvSpPr>
            <a:spLocks noGrp="1"/>
          </p:cNvSpPr>
          <p:nvPr>
            <p:ph type="title"/>
          </p:nvPr>
        </p:nvSpPr>
        <p:spPr>
          <a:xfrm>
            <a:off x="693223" y="567496"/>
            <a:ext cx="4247077" cy="514350"/>
          </a:xfrm>
        </p:spPr>
        <p:txBody>
          <a:bodyPr/>
          <a:lstStyle/>
          <a:p>
            <a:r>
              <a:rPr lang="en-US" dirty="0"/>
              <a:t>Questions for you</a:t>
            </a:r>
          </a:p>
        </p:txBody>
      </p:sp>
      <p:sp>
        <p:nvSpPr>
          <p:cNvPr id="5" name="Text Placeholder 4">
            <a:extLst>
              <a:ext uri="{FF2B5EF4-FFF2-40B4-BE49-F238E27FC236}">
                <a16:creationId xmlns:a16="http://schemas.microsoft.com/office/drawing/2014/main" id="{396E9615-0467-6433-DF7C-B850B30F25B7}"/>
              </a:ext>
            </a:extLst>
          </p:cNvPr>
          <p:cNvSpPr>
            <a:spLocks noGrp="1"/>
          </p:cNvSpPr>
          <p:nvPr>
            <p:ph type="body" sz="quarter" idx="25"/>
          </p:nvPr>
        </p:nvSpPr>
        <p:spPr/>
        <p:txBody>
          <a:bodyPr/>
          <a:lstStyle/>
          <a:p>
            <a:pPr marL="285750" indent="-285750">
              <a:lnSpc>
                <a:spcPct val="100000"/>
              </a:lnSpc>
              <a:spcAft>
                <a:spcPts val="1600"/>
              </a:spcAft>
              <a:buFont typeface="Arial" panose="020B0604020202020204" pitchFamily="34" charset="0"/>
              <a:buChar char="•"/>
            </a:pPr>
            <a:r>
              <a:rPr lang="en-US" sz="2000" b="0" dirty="0"/>
              <a:t>What new forms of content are you </a:t>
            </a:r>
            <a:r>
              <a:rPr lang="en-US" sz="2000" dirty="0"/>
              <a:t>creating</a:t>
            </a:r>
            <a:r>
              <a:rPr lang="en-US" sz="2000" b="0" dirty="0"/>
              <a:t>, </a:t>
            </a:r>
            <a:r>
              <a:rPr lang="en-US" sz="2000" dirty="0"/>
              <a:t>subscribing to</a:t>
            </a:r>
            <a:r>
              <a:rPr lang="en-US" sz="2000" b="0" dirty="0"/>
              <a:t>, or </a:t>
            </a:r>
            <a:r>
              <a:rPr lang="en-US" sz="2000" dirty="0"/>
              <a:t>preserving</a:t>
            </a:r>
            <a:r>
              <a:rPr lang="en-US" sz="2000" b="0" dirty="0"/>
              <a:t>?</a:t>
            </a:r>
          </a:p>
          <a:p>
            <a:pPr marL="285750" indent="-285750">
              <a:lnSpc>
                <a:spcPct val="100000"/>
              </a:lnSpc>
              <a:spcAft>
                <a:spcPts val="1600"/>
              </a:spcAft>
              <a:buFont typeface="Arial" panose="020B0604020202020204" pitchFamily="34" charset="0"/>
              <a:buChar char="•"/>
            </a:pPr>
            <a:r>
              <a:rPr lang="en-US" sz="2000" b="0" dirty="0"/>
              <a:t>What are your </a:t>
            </a:r>
            <a:r>
              <a:rPr lang="en-US" sz="2000" dirty="0"/>
              <a:t>concerns</a:t>
            </a:r>
            <a:r>
              <a:rPr lang="en-US" sz="2000" b="0" dirty="0"/>
              <a:t> and how can we make the guidelines </a:t>
            </a:r>
            <a:r>
              <a:rPr lang="en-US" sz="2000" dirty="0"/>
              <a:t>more useful </a:t>
            </a:r>
            <a:r>
              <a:rPr lang="en-US" sz="2000" b="0" dirty="0"/>
              <a:t>for you?</a:t>
            </a:r>
          </a:p>
          <a:p>
            <a:pPr>
              <a:lnSpc>
                <a:spcPct val="100000"/>
              </a:lnSpc>
              <a:spcAft>
                <a:spcPts val="1600"/>
              </a:spcAft>
            </a:pPr>
            <a:r>
              <a:rPr lang="en-US" sz="2000" b="0" dirty="0"/>
              <a:t>Let’s collaborate to help create scholarship that’s </a:t>
            </a:r>
            <a:r>
              <a:rPr lang="en-US" sz="2000" dirty="0"/>
              <a:t>built to last</a:t>
            </a:r>
            <a:r>
              <a:rPr lang="en-US" sz="2000" b="0" dirty="0"/>
              <a:t>!</a:t>
            </a:r>
          </a:p>
          <a:p>
            <a:pPr marL="285750" indent="-285750">
              <a:lnSpc>
                <a:spcPct val="100000"/>
              </a:lnSpc>
              <a:spcAft>
                <a:spcPts val="1600"/>
              </a:spcAft>
              <a:buFont typeface="Arial" panose="020B0604020202020204" pitchFamily="34" charset="0"/>
              <a:buChar char="•"/>
            </a:pPr>
            <a:endParaRPr lang="en-US" sz="2000" b="0" dirty="0"/>
          </a:p>
        </p:txBody>
      </p:sp>
      <p:pic>
        <p:nvPicPr>
          <p:cNvPr id="6" name="Google Shape;322;p31" descr="A screenshot of the website titled &quot;Guidelines for Preserving New Forms of Scholarship.&quot; It is overlaid with a banner in a text box that says &quot;Version 2&quot;">
            <a:extLst>
              <a:ext uri="{FF2B5EF4-FFF2-40B4-BE49-F238E27FC236}">
                <a16:creationId xmlns:a16="http://schemas.microsoft.com/office/drawing/2014/main" id="{4F3C75BF-407E-AF44-C5FD-01BA61A4A84F}"/>
              </a:ext>
            </a:extLst>
          </p:cNvPr>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5530146" y="1239014"/>
            <a:ext cx="2899477" cy="3519183"/>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sp>
        <p:nvSpPr>
          <p:cNvPr id="7" name="Google Shape;323;p31">
            <a:extLst>
              <a:ext uri="{FF2B5EF4-FFF2-40B4-BE49-F238E27FC236}">
                <a16:creationId xmlns:a16="http://schemas.microsoft.com/office/drawing/2014/main" id="{C391C386-75A2-E55D-ACB2-ADEAA8603B67}"/>
              </a:ext>
            </a:extLst>
          </p:cNvPr>
          <p:cNvSpPr txBox="1"/>
          <p:nvPr/>
        </p:nvSpPr>
        <p:spPr>
          <a:xfrm rot="-2007467">
            <a:off x="5017825" y="3038895"/>
            <a:ext cx="3924115" cy="562245"/>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Montserrat"/>
                <a:ea typeface="Montserrat"/>
                <a:cs typeface="Montserrat"/>
                <a:sym typeface="Montserrat"/>
              </a:rPr>
              <a:t>Version 2</a:t>
            </a:r>
            <a:endParaRPr sz="2400" b="1" i="0" u="none" strike="noStrike" cap="none"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175282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653D07-17B7-4294-85EC-6671D2A9D010}"/>
              </a:ext>
            </a:extLst>
          </p:cNvPr>
          <p:cNvSpPr>
            <a:spLocks noGrp="1"/>
          </p:cNvSpPr>
          <p:nvPr>
            <p:ph type="title" idx="4294967295"/>
          </p:nvPr>
        </p:nvSpPr>
        <p:spPr bwMode="auto">
          <a:xfrm>
            <a:off x="774700" y="1423988"/>
            <a:ext cx="3721100" cy="822325"/>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5000"/>
              </a:lnSpc>
              <a:spcBef>
                <a:spcPts val="0"/>
              </a:spcBef>
              <a:spcAft>
                <a:spcPct val="0"/>
              </a:spcAft>
              <a:buClr>
                <a:schemeClr val="accent1"/>
              </a:buClr>
              <a:buSzPct val="90000"/>
              <a:buFont typeface="Wingdings" pitchFamily="2" charset="2"/>
              <a:buNone/>
              <a:tabLst/>
              <a:defRPr/>
            </a:pPr>
            <a:r>
              <a:rPr kumimoji="0" lang="en-US" sz="5000" b="0" i="0" u="none" strike="noStrike" kern="0" cap="none" spc="0" normalizeH="0" baseline="0" noProof="0" dirty="0">
                <a:ln>
                  <a:noFill/>
                </a:ln>
                <a:solidFill>
                  <a:schemeClr val="bg1"/>
                </a:solidFill>
                <a:effectLst/>
                <a:uLnTx/>
                <a:uFillTx/>
                <a:latin typeface="+mj-lt"/>
                <a:ea typeface="+mn-ea"/>
                <a:cs typeface="+mn-cs"/>
              </a:rPr>
              <a:t>Thank you</a:t>
            </a:r>
          </a:p>
        </p:txBody>
      </p:sp>
      <p:sp>
        <p:nvSpPr>
          <p:cNvPr id="7" name="Text Placeholder 6">
            <a:extLst>
              <a:ext uri="{FF2B5EF4-FFF2-40B4-BE49-F238E27FC236}">
                <a16:creationId xmlns:a16="http://schemas.microsoft.com/office/drawing/2014/main" id="{57CE541E-0DF1-4229-831D-325C66C0AD6E}"/>
              </a:ext>
            </a:extLst>
          </p:cNvPr>
          <p:cNvSpPr>
            <a:spLocks noGrp="1"/>
          </p:cNvSpPr>
          <p:nvPr>
            <p:ph type="body" sz="quarter" idx="34"/>
          </p:nvPr>
        </p:nvSpPr>
        <p:spPr>
          <a:xfrm>
            <a:off x="838977" y="2487276"/>
            <a:ext cx="3733023" cy="183538"/>
          </a:xfrm>
        </p:spPr>
        <p:txBody>
          <a:bodyPr/>
          <a:lstStyle/>
          <a:p>
            <a:r>
              <a:rPr lang="en-US" sz="1800" dirty="0"/>
              <a:t>Karen Hanson</a:t>
            </a:r>
          </a:p>
        </p:txBody>
      </p:sp>
      <p:sp>
        <p:nvSpPr>
          <p:cNvPr id="8" name="Text Placeholder 7">
            <a:extLst>
              <a:ext uri="{FF2B5EF4-FFF2-40B4-BE49-F238E27FC236}">
                <a16:creationId xmlns:a16="http://schemas.microsoft.com/office/drawing/2014/main" id="{200A13DE-3453-478B-9229-B6504C5214CC}"/>
              </a:ext>
            </a:extLst>
          </p:cNvPr>
          <p:cNvSpPr>
            <a:spLocks noGrp="1"/>
          </p:cNvSpPr>
          <p:nvPr>
            <p:ph type="body" sz="quarter" idx="35"/>
          </p:nvPr>
        </p:nvSpPr>
        <p:spPr>
          <a:xfrm>
            <a:off x="838977" y="2763293"/>
            <a:ext cx="3733023" cy="302288"/>
          </a:xfrm>
        </p:spPr>
        <p:txBody>
          <a:bodyPr/>
          <a:lstStyle/>
          <a:p>
            <a:r>
              <a:rPr lang="en-US" sz="1800" dirty="0"/>
              <a:t>Senior Research Developer, Portico</a:t>
            </a:r>
          </a:p>
        </p:txBody>
      </p:sp>
      <p:sp>
        <p:nvSpPr>
          <p:cNvPr id="9" name="Text Placeholder 8">
            <a:extLst>
              <a:ext uri="{FF2B5EF4-FFF2-40B4-BE49-F238E27FC236}">
                <a16:creationId xmlns:a16="http://schemas.microsoft.com/office/drawing/2014/main" id="{C4A5CF37-F9FD-4351-9D81-0D34A5CF0523}"/>
              </a:ext>
            </a:extLst>
          </p:cNvPr>
          <p:cNvSpPr>
            <a:spLocks noGrp="1"/>
          </p:cNvSpPr>
          <p:nvPr>
            <p:ph type="body" sz="quarter" idx="36"/>
          </p:nvPr>
        </p:nvSpPr>
        <p:spPr>
          <a:xfrm>
            <a:off x="838977" y="3040180"/>
            <a:ext cx="3733023" cy="274978"/>
          </a:xfrm>
        </p:spPr>
        <p:txBody>
          <a:bodyPr/>
          <a:lstStyle/>
          <a:p>
            <a:r>
              <a:rPr lang="en-US" sz="1800" dirty="0"/>
              <a:t>karen.hanson@ithaka.org</a:t>
            </a:r>
          </a:p>
          <a:p>
            <a:endParaRPr lang="en-US" sz="1800" dirty="0"/>
          </a:p>
        </p:txBody>
      </p:sp>
      <p:sp>
        <p:nvSpPr>
          <p:cNvPr id="6" name="Text Placeholder 7">
            <a:extLst>
              <a:ext uri="{FF2B5EF4-FFF2-40B4-BE49-F238E27FC236}">
                <a16:creationId xmlns:a16="http://schemas.microsoft.com/office/drawing/2014/main" id="{F1190AEA-780B-6DFC-A1EC-B80DEA6CCD9A}"/>
              </a:ext>
            </a:extLst>
          </p:cNvPr>
          <p:cNvSpPr txBox="1">
            <a:spLocks/>
          </p:cNvSpPr>
          <p:nvPr/>
        </p:nvSpPr>
        <p:spPr bwMode="auto">
          <a:xfrm>
            <a:off x="838977" y="3739172"/>
            <a:ext cx="6096000" cy="302288"/>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defRPr sz="1200" b="0">
                <a:solidFill>
                  <a:schemeClr val="bg1"/>
                </a:solidFill>
                <a:latin typeface="+mn-lt"/>
                <a:ea typeface="+mn-ea"/>
                <a:cs typeface="+mn-cs"/>
              </a:defRPr>
            </a:lvl1pPr>
            <a:lvl2pPr marL="201168" indent="-182880" algn="l" rtl="0" eaLnBrk="1" fontAlgn="base" hangingPunct="1">
              <a:lnSpc>
                <a:spcPct val="95000"/>
              </a:lnSpc>
              <a:spcBef>
                <a:spcPts val="400"/>
              </a:spcBef>
              <a:spcAft>
                <a:spcPct val="0"/>
              </a:spcAft>
              <a:buClr>
                <a:schemeClr val="accent2"/>
              </a:buClr>
              <a:buSzPct val="110000"/>
              <a:buFont typeface="Wingdings" panose="05000000000000000000" pitchFamily="2" charset="2"/>
              <a:buChar char=""/>
              <a:defRPr sz="1400">
                <a:solidFill>
                  <a:schemeClr val="tx1"/>
                </a:solidFill>
                <a:latin typeface="+mn-lt"/>
                <a:cs typeface="+mn-cs"/>
              </a:defRPr>
            </a:lvl2pPr>
            <a:lvl3pPr marL="192024" indent="-182880" algn="l" rtl="0" eaLnBrk="1" fontAlgn="base" hangingPunct="1">
              <a:lnSpc>
                <a:spcPct val="95000"/>
              </a:lnSpc>
              <a:spcBef>
                <a:spcPts val="400"/>
              </a:spcBef>
              <a:spcAft>
                <a:spcPts val="0"/>
              </a:spcAft>
              <a:buClr>
                <a:schemeClr val="tx1"/>
              </a:buClr>
              <a:buSzPct val="100000"/>
              <a:buFont typeface="+mj-lt"/>
              <a:buAutoNum type="arabicPeriod"/>
              <a:defRPr sz="1800">
                <a:solidFill>
                  <a:schemeClr val="tx1"/>
                </a:solidFill>
                <a:latin typeface="+mn-lt"/>
                <a:cs typeface="+mn-cs"/>
              </a:defRPr>
            </a:lvl3pPr>
            <a:lvl4pPr marL="201168" indent="0" algn="l" rtl="0" eaLnBrk="1" fontAlgn="base" hangingPunct="1">
              <a:lnSpc>
                <a:spcPct val="95000"/>
              </a:lnSpc>
              <a:spcBef>
                <a:spcPts val="1000"/>
              </a:spcBef>
              <a:spcAft>
                <a:spcPts val="0"/>
              </a:spcAft>
              <a:buClr>
                <a:schemeClr val="tx1"/>
              </a:buClr>
              <a:buSzPct val="90000"/>
              <a:buFont typeface="Arial"/>
              <a:buNone/>
              <a:defRPr sz="1600" baseline="0">
                <a:solidFill>
                  <a:schemeClr val="tx1"/>
                </a:solidFill>
                <a:latin typeface="+mn-lt"/>
                <a:cs typeface="+mn-cs"/>
              </a:defRPr>
            </a:lvl4pPr>
            <a:lvl5pPr marL="201168" indent="-182880" algn="l" rtl="0" eaLnBrk="1" fontAlgn="base" hangingPunct="1">
              <a:lnSpc>
                <a:spcPct val="95000"/>
              </a:lnSpc>
              <a:spcBef>
                <a:spcPts val="400"/>
              </a:spcBef>
              <a:spcAft>
                <a:spcPts val="0"/>
              </a:spcAft>
              <a:buClr>
                <a:schemeClr val="tx1"/>
              </a:buClr>
              <a:buFont typeface="Arial"/>
              <a:buChar char="•"/>
              <a:defRPr sz="1600">
                <a:solidFill>
                  <a:schemeClr val="tx1"/>
                </a:solidFill>
                <a:latin typeface="+mn-lt"/>
                <a:cs typeface="+mn-cs"/>
              </a:defRPr>
            </a:lvl5pPr>
            <a:lvl6pPr marL="192024" indent="-182880" algn="l" rtl="0" eaLnBrk="1" fontAlgn="base" hangingPunct="1">
              <a:lnSpc>
                <a:spcPct val="95000"/>
              </a:lnSpc>
              <a:spcBef>
                <a:spcPts val="400"/>
              </a:spcBef>
              <a:spcAft>
                <a:spcPct val="0"/>
              </a:spcAft>
              <a:buClr>
                <a:schemeClr val="tx1"/>
              </a:buClr>
              <a:buFont typeface="+mj-lt"/>
              <a:buAutoNum type="arabicPeriod"/>
              <a:defRPr sz="1600" baseline="0">
                <a:solidFill>
                  <a:schemeClr val="tx1"/>
                </a:solidFill>
                <a:latin typeface="+mn-lt"/>
                <a:cs typeface="+mn-cs"/>
              </a:defRPr>
            </a:lvl6pPr>
            <a:lvl7pPr marL="201168" indent="0" algn="l" rtl="0" eaLnBrk="1" fontAlgn="base" hangingPunct="1">
              <a:lnSpc>
                <a:spcPct val="95000"/>
              </a:lnSpc>
              <a:spcBef>
                <a:spcPts val="1000"/>
              </a:spcBef>
              <a:spcAft>
                <a:spcPct val="0"/>
              </a:spcAft>
              <a:buClr>
                <a:schemeClr val="tx1"/>
              </a:buClr>
              <a:buFont typeface="Arial" charset="0"/>
              <a:buNone/>
              <a:defRPr sz="1400">
                <a:solidFill>
                  <a:schemeClr val="tx1"/>
                </a:solidFill>
                <a:latin typeface="+mn-lt"/>
                <a:cs typeface="+mn-cs"/>
              </a:defRPr>
            </a:lvl7pPr>
            <a:lvl8pPr marL="201168" indent="-182880" algn="l" rtl="0" eaLnBrk="1" fontAlgn="base" hangingPunct="1">
              <a:lnSpc>
                <a:spcPct val="95000"/>
              </a:lnSpc>
              <a:spcBef>
                <a:spcPts val="400"/>
              </a:spcBef>
              <a:spcAft>
                <a:spcPct val="0"/>
              </a:spcAft>
              <a:buClr>
                <a:schemeClr val="tx1"/>
              </a:buClr>
              <a:buFont typeface="Arial" panose="020B0604020202020204" pitchFamily="34" charset="0"/>
              <a:buChar char="•"/>
              <a:defRPr sz="1400">
                <a:solidFill>
                  <a:schemeClr val="tx1"/>
                </a:solidFill>
                <a:latin typeface="+mn-lt"/>
                <a:cs typeface="+mn-cs"/>
              </a:defRPr>
            </a:lvl8pPr>
            <a:lvl9pPr marL="192024" indent="-182880" algn="l" rtl="0" eaLnBrk="1" fontAlgn="base" hangingPunct="1">
              <a:lnSpc>
                <a:spcPct val="95000"/>
              </a:lnSpc>
              <a:spcBef>
                <a:spcPts val="400"/>
              </a:spcBef>
              <a:spcAft>
                <a:spcPct val="0"/>
              </a:spcAft>
              <a:buClr>
                <a:schemeClr val="tx1"/>
              </a:buClr>
              <a:buFont typeface="+mj-lt"/>
              <a:buAutoNum type="arabicPeriod"/>
              <a:defRPr sz="1400">
                <a:solidFill>
                  <a:schemeClr val="tx1"/>
                </a:solidFill>
                <a:latin typeface="+mn-lt"/>
                <a:cs typeface="+mn-cs"/>
              </a:defRPr>
            </a:lvl9pPr>
          </a:lstStyle>
          <a:p>
            <a:r>
              <a:rPr lang="en-US" sz="1800" kern="0" dirty="0"/>
              <a:t>Guidelines for Preserving New Forms of Scholarship: </a:t>
            </a:r>
          </a:p>
          <a:p>
            <a:r>
              <a:rPr lang="en-US" sz="1800" kern="0" dirty="0">
                <a:hlinkClick r:id="rId3">
                  <a:extLst>
                    <a:ext uri="{A12FA001-AC4F-418D-AE19-62706E023703}">
                      <ahyp:hlinkClr xmlns:ahyp="http://schemas.microsoft.com/office/drawing/2018/hyperlinkcolor" val="tx"/>
                    </a:ext>
                  </a:extLst>
                </a:hlinkClick>
              </a:rPr>
              <a:t>https://preservingnewforms.dlib.nyu.edu</a:t>
            </a:r>
            <a:r>
              <a:rPr lang="en-US" sz="1800" kern="0" dirty="0"/>
              <a:t> </a:t>
            </a:r>
          </a:p>
        </p:txBody>
      </p:sp>
    </p:spTree>
    <p:extLst>
      <p:ext uri="{BB962C8B-B14F-4D97-AF65-F5344CB8AC3E}">
        <p14:creationId xmlns:p14="http://schemas.microsoft.com/office/powerpoint/2010/main" val="410830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B30A501C-3D3A-4A2C-A52E-919B5A1F4413}"/>
              </a:ext>
            </a:extLst>
          </p:cNvPr>
          <p:cNvSpPr>
            <a:spLocks noGrp="1"/>
          </p:cNvSpPr>
          <p:nvPr>
            <p:ph type="title"/>
          </p:nvPr>
        </p:nvSpPr>
        <p:spPr/>
        <p:txBody>
          <a:bodyPr/>
          <a:lstStyle/>
          <a:p>
            <a:r>
              <a:rPr lang="en-US" dirty="0"/>
              <a:t>Portico preservation service</a:t>
            </a:r>
          </a:p>
        </p:txBody>
      </p:sp>
      <p:sp>
        <p:nvSpPr>
          <p:cNvPr id="2" name="Text Placeholder 1">
            <a:extLst>
              <a:ext uri="{FF2B5EF4-FFF2-40B4-BE49-F238E27FC236}">
                <a16:creationId xmlns:a16="http://schemas.microsoft.com/office/drawing/2014/main" id="{860CB54A-38C3-9C00-0C10-C0221160A048}"/>
              </a:ext>
            </a:extLst>
          </p:cNvPr>
          <p:cNvSpPr>
            <a:spLocks noGrp="1"/>
          </p:cNvSpPr>
          <p:nvPr>
            <p:ph type="body" sz="quarter" idx="25"/>
          </p:nvPr>
        </p:nvSpPr>
        <p:spPr>
          <a:xfrm>
            <a:off x="697986" y="1344038"/>
            <a:ext cx="4582851" cy="2266950"/>
          </a:xfrm>
        </p:spPr>
        <p:txBody>
          <a:bodyPr/>
          <a:lstStyle/>
          <a:p>
            <a:pPr marL="285750" indent="-285750">
              <a:lnSpc>
                <a:spcPct val="100000"/>
              </a:lnSpc>
              <a:spcAft>
                <a:spcPts val="1600"/>
              </a:spcAft>
              <a:buFont typeface="Arial" panose="020B0604020202020204" pitchFamily="34" charset="0"/>
              <a:buChar char="•"/>
            </a:pPr>
            <a:r>
              <a:rPr lang="en-US" sz="2000" b="0" dirty="0"/>
              <a:t>Non-profit, community supported, digital preservation service</a:t>
            </a:r>
          </a:p>
          <a:p>
            <a:pPr marL="285750" indent="-285750">
              <a:lnSpc>
                <a:spcPct val="100000"/>
              </a:lnSpc>
              <a:spcAft>
                <a:spcPts val="1600"/>
              </a:spcAft>
              <a:buFont typeface="Arial" panose="020B0604020202020204" pitchFamily="34" charset="0"/>
              <a:buChar char="•"/>
            </a:pPr>
            <a:r>
              <a:rPr lang="en-US" sz="2000" b="0" dirty="0"/>
              <a:t>Work with libraries, publishers, and other content providers to preserve scholarly content so that it is available for future scholars</a:t>
            </a:r>
          </a:p>
        </p:txBody>
      </p:sp>
      <p:pic>
        <p:nvPicPr>
          <p:cNvPr id="14" name="Google Shape;169;p7" title="Portico Logo">
            <a:extLst>
              <a:ext uri="{FF2B5EF4-FFF2-40B4-BE49-F238E27FC236}">
                <a16:creationId xmlns:a16="http://schemas.microsoft.com/office/drawing/2014/main" id="{DB6CCA1B-3948-4D16-9D93-F3A87C6E0EBF}"/>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6259863" y="1394044"/>
            <a:ext cx="2072250" cy="1893500"/>
          </a:xfrm>
          <a:prstGeom prst="rect">
            <a:avLst/>
          </a:prstGeom>
          <a:noFill/>
          <a:ln>
            <a:noFill/>
          </a:ln>
        </p:spPr>
      </p:pic>
    </p:spTree>
    <p:extLst>
      <p:ext uri="{BB962C8B-B14F-4D97-AF65-F5344CB8AC3E}">
        <p14:creationId xmlns:p14="http://schemas.microsoft.com/office/powerpoint/2010/main" val="219128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B30A501C-3D3A-4A2C-A52E-919B5A1F4413}"/>
              </a:ext>
            </a:extLst>
          </p:cNvPr>
          <p:cNvSpPr>
            <a:spLocks noGrp="1"/>
          </p:cNvSpPr>
          <p:nvPr>
            <p:ph type="title"/>
          </p:nvPr>
        </p:nvSpPr>
        <p:spPr>
          <a:xfrm>
            <a:off x="693223" y="512636"/>
            <a:ext cx="7207765" cy="514350"/>
          </a:xfrm>
        </p:spPr>
        <p:txBody>
          <a:bodyPr/>
          <a:lstStyle/>
          <a:p>
            <a:r>
              <a:rPr lang="en-US" dirty="0"/>
              <a:t>2005: E-publications as proxies for print</a:t>
            </a:r>
          </a:p>
        </p:txBody>
      </p:sp>
      <p:pic>
        <p:nvPicPr>
          <p:cNvPr id="7" name="Picture Placeholder 7" descr="Photo of a book page">
            <a:extLst>
              <a:ext uri="{FF2B5EF4-FFF2-40B4-BE49-F238E27FC236}">
                <a16:creationId xmlns:a16="http://schemas.microsoft.com/office/drawing/2014/main" id="{27BB1921-9A24-81F7-2BCE-C96678FAEB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93223" y="1181862"/>
            <a:ext cx="3516313" cy="308610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8" name="Picture Placeholder 9" descr="Photo of a book page in an e-reader. The e-reader is simulating a turning page as if it were paper.">
            <a:extLst>
              <a:ext uri="{FF2B5EF4-FFF2-40B4-BE49-F238E27FC236}">
                <a16:creationId xmlns:a16="http://schemas.microsoft.com/office/drawing/2014/main" id="{5AF2D912-494E-FD45-D53E-38F612B553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45063" y="1181862"/>
            <a:ext cx="3516312" cy="308610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5FF53AAC-2834-C222-62AF-46F6D340D56D}"/>
              </a:ext>
            </a:extLst>
          </p:cNvPr>
          <p:cNvSpPr/>
          <p:nvPr/>
        </p:nvSpPr>
        <p:spPr>
          <a:xfrm>
            <a:off x="693223" y="4356724"/>
            <a:ext cx="3526352" cy="253146"/>
          </a:xfrm>
          <a:prstGeom prst="rect">
            <a:avLst/>
          </a:prstGeom>
        </p:spPr>
        <p:txBody>
          <a:bodyPr wrap="square">
            <a:spAutoFit/>
          </a:bodyPr>
          <a:lstStyle/>
          <a:p>
            <a:r>
              <a:rPr lang="en-US" sz="1100" dirty="0">
                <a:hlinkClick r:id="rId5"/>
              </a:rPr>
              <a:t>https://www.flickr.com/photos/owlpacino/3731874347</a:t>
            </a:r>
            <a:r>
              <a:rPr lang="en-US" sz="1100" dirty="0"/>
              <a:t> </a:t>
            </a:r>
          </a:p>
        </p:txBody>
      </p:sp>
      <p:sp>
        <p:nvSpPr>
          <p:cNvPr id="10" name="Rectangle 9">
            <a:extLst>
              <a:ext uri="{FF2B5EF4-FFF2-40B4-BE49-F238E27FC236}">
                <a16:creationId xmlns:a16="http://schemas.microsoft.com/office/drawing/2014/main" id="{1DE14F20-7936-006B-B4B3-31728F60AAFA}"/>
              </a:ext>
            </a:extLst>
          </p:cNvPr>
          <p:cNvSpPr/>
          <p:nvPr/>
        </p:nvSpPr>
        <p:spPr>
          <a:xfrm>
            <a:off x="4934464" y="4356724"/>
            <a:ext cx="3516313" cy="253146"/>
          </a:xfrm>
          <a:prstGeom prst="rect">
            <a:avLst/>
          </a:prstGeom>
        </p:spPr>
        <p:txBody>
          <a:bodyPr wrap="square">
            <a:spAutoFit/>
          </a:bodyPr>
          <a:lstStyle/>
          <a:p>
            <a:r>
              <a:rPr lang="en-US" sz="1100" dirty="0">
                <a:hlinkClick r:id="rId6"/>
              </a:rPr>
              <a:t>https://www.flickr.com/photos/pitmanra/4486630439</a:t>
            </a:r>
            <a:r>
              <a:rPr lang="en-US" sz="1100" dirty="0"/>
              <a:t> </a:t>
            </a:r>
          </a:p>
        </p:txBody>
      </p:sp>
    </p:spTree>
    <p:extLst>
      <p:ext uri="{BB962C8B-B14F-4D97-AF65-F5344CB8AC3E}">
        <p14:creationId xmlns:p14="http://schemas.microsoft.com/office/powerpoint/2010/main" val="47659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21" name="Title 20">
            <a:extLst>
              <a:ext uri="{FF2B5EF4-FFF2-40B4-BE49-F238E27FC236}">
                <a16:creationId xmlns:a16="http://schemas.microsoft.com/office/drawing/2014/main" id="{E8DDE72B-A5BC-42CB-844F-98EE7EFF125B}"/>
              </a:ext>
            </a:extLst>
          </p:cNvPr>
          <p:cNvSpPr>
            <a:spLocks noGrp="1"/>
          </p:cNvSpPr>
          <p:nvPr>
            <p:ph type="title"/>
          </p:nvPr>
        </p:nvSpPr>
        <p:spPr>
          <a:xfrm>
            <a:off x="457480" y="409867"/>
            <a:ext cx="4114520" cy="514350"/>
          </a:xfrm>
        </p:spPr>
        <p:txBody>
          <a:bodyPr/>
          <a:lstStyle/>
          <a:p>
            <a:r>
              <a:rPr lang="en-US" dirty="0"/>
              <a:t>Beyond the print proxy: Can we preserve at scale?</a:t>
            </a:r>
          </a:p>
        </p:txBody>
      </p:sp>
      <p:pic>
        <p:nvPicPr>
          <p:cNvPr id="12" name="Picture 11" descr="Screenshot of a video player embedded in the text of the e-book &quot;Developing Writers in Higher Education: A Longitudinal Study.&quot;">
            <a:extLst>
              <a:ext uri="{FF2B5EF4-FFF2-40B4-BE49-F238E27FC236}">
                <a16:creationId xmlns:a16="http://schemas.microsoft.com/office/drawing/2014/main" id="{BB7359DF-39D5-D9F5-6945-D7B1B4413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08" y="1274074"/>
            <a:ext cx="3590487" cy="2381093"/>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D339660D-25FB-4C32-A72E-067E7E6E3357}"/>
              </a:ext>
            </a:extLst>
          </p:cNvPr>
          <p:cNvSpPr/>
          <p:nvPr/>
        </p:nvSpPr>
        <p:spPr>
          <a:xfrm>
            <a:off x="62895" y="3695736"/>
            <a:ext cx="3479126" cy="253146"/>
          </a:xfrm>
          <a:prstGeom prst="rect">
            <a:avLst/>
          </a:prstGeom>
        </p:spPr>
        <p:txBody>
          <a:bodyPr wrap="square">
            <a:spAutoFit/>
          </a:bodyPr>
          <a:lstStyle/>
          <a:p>
            <a:pPr algn="l"/>
            <a:r>
              <a:rPr lang="en-US" sz="1100" dirty="0">
                <a:hlinkClick r:id="rId4"/>
              </a:rPr>
              <a:t>https://doi.org/10.3998/mpub.10079890</a:t>
            </a:r>
            <a:r>
              <a:rPr lang="en-US" sz="1100" dirty="0"/>
              <a:t> </a:t>
            </a:r>
          </a:p>
        </p:txBody>
      </p:sp>
      <p:pic>
        <p:nvPicPr>
          <p:cNvPr id="14" name="Picture 13" descr="Screenshot of the e-book &quot;A Mid Republican House From Gabii&quot; showing a 3D visualization alongside the text.">
            <a:extLst>
              <a:ext uri="{FF2B5EF4-FFF2-40B4-BE49-F238E27FC236}">
                <a16:creationId xmlns:a16="http://schemas.microsoft.com/office/drawing/2014/main" id="{B359708F-1C27-07C0-1AFE-4651BBCD87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1253" y="2488138"/>
            <a:ext cx="3590487" cy="2355985"/>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86766C20-9996-6031-2E44-EB1374561160}"/>
              </a:ext>
            </a:extLst>
          </p:cNvPr>
          <p:cNvSpPr/>
          <p:nvPr/>
        </p:nvSpPr>
        <p:spPr>
          <a:xfrm>
            <a:off x="2225504" y="4847304"/>
            <a:ext cx="4286271" cy="253146"/>
          </a:xfrm>
          <a:prstGeom prst="rect">
            <a:avLst/>
          </a:prstGeom>
        </p:spPr>
        <p:txBody>
          <a:bodyPr wrap="square">
            <a:spAutoFit/>
          </a:bodyPr>
          <a:lstStyle/>
          <a:p>
            <a:r>
              <a:rPr lang="en-US" sz="1100" dirty="0">
                <a:hlinkClick r:id="rId6"/>
              </a:rPr>
              <a:t>https://doi.org/10.3998/mpub.9231782</a:t>
            </a:r>
            <a:r>
              <a:rPr lang="en-US" sz="1100" dirty="0"/>
              <a:t> </a:t>
            </a:r>
          </a:p>
        </p:txBody>
      </p:sp>
      <p:pic>
        <p:nvPicPr>
          <p:cNvPr id="10" name="Picture 9" descr="Screenshot of the e-publication &quot;Chinese Deathscape&quot; showing the text alongside an interactive map visualization.">
            <a:extLst>
              <a:ext uri="{FF2B5EF4-FFF2-40B4-BE49-F238E27FC236}">
                <a16:creationId xmlns:a16="http://schemas.microsoft.com/office/drawing/2014/main" id="{AA9E298E-D6DA-25F4-9748-1DAF1AE2E44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166034" y="1168571"/>
            <a:ext cx="3844457" cy="2547722"/>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36743639-F627-A345-4F4C-63B41C8ED115}"/>
              </a:ext>
            </a:extLst>
          </p:cNvPr>
          <p:cNvSpPr/>
          <p:nvPr/>
        </p:nvSpPr>
        <p:spPr>
          <a:xfrm>
            <a:off x="6239184" y="3716293"/>
            <a:ext cx="2783864" cy="253146"/>
          </a:xfrm>
          <a:prstGeom prst="rect">
            <a:avLst/>
          </a:prstGeom>
        </p:spPr>
        <p:txBody>
          <a:bodyPr wrap="square">
            <a:spAutoFit/>
          </a:bodyPr>
          <a:lstStyle/>
          <a:p>
            <a:pPr algn="r"/>
            <a:r>
              <a:rPr lang="en-US" sz="1100" dirty="0">
                <a:hlinkClick r:id="rId8"/>
              </a:rPr>
              <a:t>https://chinesedeathscape.supdigital.org</a:t>
            </a:r>
            <a:r>
              <a:rPr lang="en-US" sz="1100" dirty="0"/>
              <a:t> </a:t>
            </a:r>
          </a:p>
        </p:txBody>
      </p:sp>
    </p:spTree>
    <p:extLst>
      <p:ext uri="{BB962C8B-B14F-4D97-AF65-F5344CB8AC3E}">
        <p14:creationId xmlns:p14="http://schemas.microsoft.com/office/powerpoint/2010/main" val="323759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21" name="Title 20">
            <a:extLst>
              <a:ext uri="{FF2B5EF4-FFF2-40B4-BE49-F238E27FC236}">
                <a16:creationId xmlns:a16="http://schemas.microsoft.com/office/drawing/2014/main" id="{E8DDE72B-A5BC-42CB-844F-98EE7EFF125B}"/>
              </a:ext>
            </a:extLst>
          </p:cNvPr>
          <p:cNvSpPr>
            <a:spLocks noGrp="1"/>
          </p:cNvSpPr>
          <p:nvPr>
            <p:ph type="title"/>
          </p:nvPr>
        </p:nvSpPr>
        <p:spPr>
          <a:xfrm>
            <a:off x="639256" y="487801"/>
            <a:ext cx="5075744" cy="514350"/>
          </a:xfrm>
        </p:spPr>
        <p:txBody>
          <a:bodyPr/>
          <a:lstStyle/>
          <a:p>
            <a:r>
              <a:rPr lang="en-US" dirty="0"/>
              <a:t>Enhancing Services to Preserve New Forms of Scholarship</a:t>
            </a:r>
          </a:p>
        </p:txBody>
      </p:sp>
      <p:sp>
        <p:nvSpPr>
          <p:cNvPr id="22" name="Text Placeholder 21">
            <a:extLst>
              <a:ext uri="{FF2B5EF4-FFF2-40B4-BE49-F238E27FC236}">
                <a16:creationId xmlns:a16="http://schemas.microsoft.com/office/drawing/2014/main" id="{7D0285D3-D385-4AFD-8DA4-EBB234C1A7A5}"/>
              </a:ext>
            </a:extLst>
          </p:cNvPr>
          <p:cNvSpPr>
            <a:spLocks noGrp="1"/>
          </p:cNvSpPr>
          <p:nvPr>
            <p:ph type="body" sz="quarter" idx="25"/>
          </p:nvPr>
        </p:nvSpPr>
        <p:spPr/>
        <p:txBody>
          <a:bodyPr/>
          <a:lstStyle/>
          <a:p>
            <a:pPr marL="171450" indent="-171450">
              <a:lnSpc>
                <a:spcPct val="100000"/>
              </a:lnSpc>
              <a:spcAft>
                <a:spcPts val="1600"/>
              </a:spcAft>
              <a:buFont typeface="Arial" panose="020B0604020202020204" pitchFamily="34" charset="0"/>
              <a:buChar char="•"/>
            </a:pPr>
            <a:r>
              <a:rPr lang="en-US" sz="2000" b="0" dirty="0"/>
              <a:t>Funded by Mellon Foundation, led by NYU Libraries</a:t>
            </a:r>
          </a:p>
          <a:p>
            <a:pPr marL="171450" indent="-171450">
              <a:lnSpc>
                <a:spcPct val="100000"/>
              </a:lnSpc>
              <a:spcAft>
                <a:spcPts val="1600"/>
              </a:spcAft>
              <a:buFont typeface="Arial" panose="020B0604020202020204" pitchFamily="34" charset="0"/>
              <a:buChar char="•"/>
            </a:pPr>
            <a:r>
              <a:rPr lang="en-US" sz="2000" b="0" dirty="0"/>
              <a:t>Preservation services (Portico and CLOCKSS) examined complex publications to see if they could be preserved at scale</a:t>
            </a:r>
          </a:p>
          <a:p>
            <a:pPr marL="171450" indent="-171450">
              <a:lnSpc>
                <a:spcPct val="100000"/>
              </a:lnSpc>
              <a:spcAft>
                <a:spcPts val="1600"/>
              </a:spcAft>
              <a:buFont typeface="Arial" panose="020B0604020202020204" pitchFamily="34" charset="0"/>
              <a:buChar char="•"/>
            </a:pPr>
            <a:r>
              <a:rPr lang="en-US" sz="2000" b="0" dirty="0"/>
              <a:t>Created recommendations to improve preservability</a:t>
            </a:r>
            <a:br>
              <a:rPr lang="en-US" sz="1800" dirty="0"/>
            </a:br>
            <a:endParaRPr lang="en-US" sz="1800" dirty="0"/>
          </a:p>
          <a:p>
            <a:pPr>
              <a:spcAft>
                <a:spcPts val="1600"/>
              </a:spcAft>
            </a:pPr>
            <a:endParaRPr lang="en-US" sz="1800" dirty="0"/>
          </a:p>
        </p:txBody>
      </p:sp>
      <p:pic>
        <p:nvPicPr>
          <p:cNvPr id="7" name="Picture 6" descr="The Mellon Foundation logo">
            <a:extLst>
              <a:ext uri="{FF2B5EF4-FFF2-40B4-BE49-F238E27FC236}">
                <a16:creationId xmlns:a16="http://schemas.microsoft.com/office/drawing/2014/main" id="{533614F2-A481-5833-5487-4F6F270E6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101" y="1344038"/>
            <a:ext cx="3248025" cy="885825"/>
          </a:xfrm>
          <a:prstGeom prst="rect">
            <a:avLst/>
          </a:prstGeom>
        </p:spPr>
      </p:pic>
      <p:pic>
        <p:nvPicPr>
          <p:cNvPr id="12" name="Google Shape;108;p3" descr="The NYU Libraries Logo">
            <a:extLst>
              <a:ext uri="{FF2B5EF4-FFF2-40B4-BE49-F238E27FC236}">
                <a16:creationId xmlns:a16="http://schemas.microsoft.com/office/drawing/2014/main" id="{0A00CC25-7397-454D-C7D0-7927ABC2ED55}"/>
              </a:ext>
            </a:extLst>
          </p:cNvPr>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5270726" y="2913638"/>
            <a:ext cx="3073400" cy="397667"/>
          </a:xfrm>
          <a:prstGeom prst="rect">
            <a:avLst/>
          </a:prstGeom>
          <a:noFill/>
          <a:ln>
            <a:noFill/>
          </a:ln>
        </p:spPr>
      </p:pic>
    </p:spTree>
    <p:extLst>
      <p:ext uri="{BB962C8B-B14F-4D97-AF65-F5344CB8AC3E}">
        <p14:creationId xmlns:p14="http://schemas.microsoft.com/office/powerpoint/2010/main" val="303623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21" name="Title 20">
            <a:extLst>
              <a:ext uri="{FF2B5EF4-FFF2-40B4-BE49-F238E27FC236}">
                <a16:creationId xmlns:a16="http://schemas.microsoft.com/office/drawing/2014/main" id="{E8DDE72B-A5BC-42CB-844F-98EE7EFF125B}"/>
              </a:ext>
            </a:extLst>
          </p:cNvPr>
          <p:cNvSpPr>
            <a:spLocks noGrp="1"/>
          </p:cNvSpPr>
          <p:nvPr>
            <p:ph type="title"/>
          </p:nvPr>
        </p:nvSpPr>
        <p:spPr>
          <a:xfrm>
            <a:off x="637093" y="481774"/>
            <a:ext cx="4247077" cy="514350"/>
          </a:xfrm>
        </p:spPr>
        <p:txBody>
          <a:bodyPr/>
          <a:lstStyle/>
          <a:p>
            <a:r>
              <a:rPr lang="en-US" dirty="0"/>
              <a:t>Guidelines for Preserving New Forms of Scholarship</a:t>
            </a:r>
          </a:p>
        </p:txBody>
      </p:sp>
      <p:sp>
        <p:nvSpPr>
          <p:cNvPr id="22" name="Text Placeholder 21">
            <a:extLst>
              <a:ext uri="{FF2B5EF4-FFF2-40B4-BE49-F238E27FC236}">
                <a16:creationId xmlns:a16="http://schemas.microsoft.com/office/drawing/2014/main" id="{7D0285D3-D385-4AFD-8DA4-EBB234C1A7A5}"/>
              </a:ext>
            </a:extLst>
          </p:cNvPr>
          <p:cNvSpPr>
            <a:spLocks noGrp="1"/>
          </p:cNvSpPr>
          <p:nvPr>
            <p:ph type="body" sz="quarter" idx="25"/>
          </p:nvPr>
        </p:nvSpPr>
        <p:spPr>
          <a:xfrm>
            <a:off x="693223" y="1524908"/>
            <a:ext cx="4106243" cy="2266950"/>
          </a:xfrm>
        </p:spPr>
        <p:txBody>
          <a:bodyPr/>
          <a:lstStyle/>
          <a:p>
            <a:pPr marL="342900" indent="-342900">
              <a:spcAft>
                <a:spcPts val="1600"/>
              </a:spcAft>
              <a:buFont typeface="Arial" panose="020B0604020202020204" pitchFamily="34" charset="0"/>
              <a:buChar char="•"/>
            </a:pPr>
            <a:r>
              <a:rPr lang="en-US" sz="2000" b="0" dirty="0"/>
              <a:t>68 Guidelines for creating complex forms of scholarship that are more preservable</a:t>
            </a:r>
          </a:p>
          <a:p>
            <a:pPr marL="342900" indent="-342900">
              <a:spcAft>
                <a:spcPts val="1600"/>
              </a:spcAft>
              <a:buFont typeface="Arial" panose="020B0604020202020204" pitchFamily="34" charset="0"/>
              <a:buChar char="•"/>
            </a:pPr>
            <a:r>
              <a:rPr lang="en-US" sz="2000" b="0" dirty="0"/>
              <a:t>For publishers, platform developers, authors</a:t>
            </a:r>
          </a:p>
          <a:p>
            <a:pPr marL="342900" lvl="0" indent="-342900">
              <a:spcAft>
                <a:spcPts val="1600"/>
              </a:spcAft>
              <a:buFont typeface="Arial" panose="020B0604020202020204" pitchFamily="34" charset="0"/>
              <a:buChar char="•"/>
            </a:pPr>
            <a:r>
              <a:rPr lang="en-US" sz="2000" b="0" dirty="0"/>
              <a:t>Can be adapted by preservation services to communicate requirements</a:t>
            </a:r>
          </a:p>
          <a:p>
            <a:pPr marL="171450" indent="-171450">
              <a:spcAft>
                <a:spcPts val="1600"/>
              </a:spcAft>
              <a:buFont typeface="Arial" panose="020B0604020202020204" pitchFamily="34" charset="0"/>
              <a:buChar char="•"/>
            </a:pPr>
            <a:endParaRPr lang="en-US" sz="2000" dirty="0"/>
          </a:p>
        </p:txBody>
      </p:sp>
      <p:pic>
        <p:nvPicPr>
          <p:cNvPr id="14" name="Google Shape;139;g11d489536d0_0_0" descr="A screenshot of the website titled &quot;Guidelines for Preserving New Forms of Scholarship.&quot; ">
            <a:extLst>
              <a:ext uri="{FF2B5EF4-FFF2-40B4-BE49-F238E27FC236}">
                <a16:creationId xmlns:a16="http://schemas.microsoft.com/office/drawing/2014/main" id="{80675498-69A7-71FE-4BB7-7ABDABE487E1}"/>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541653" y="1214662"/>
            <a:ext cx="2850077" cy="3392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E4EDED22-5CC9-2F9E-29DC-A856AB5C6E0A}"/>
              </a:ext>
            </a:extLst>
          </p:cNvPr>
          <p:cNvSpPr/>
          <p:nvPr/>
        </p:nvSpPr>
        <p:spPr>
          <a:xfrm>
            <a:off x="5392618" y="4721095"/>
            <a:ext cx="3148148" cy="282385"/>
          </a:xfrm>
          <a:prstGeom prst="rect">
            <a:avLst/>
          </a:prstGeom>
        </p:spPr>
        <p:txBody>
          <a:bodyPr wrap="square">
            <a:spAutoFit/>
          </a:bodyPr>
          <a:lstStyle/>
          <a:p>
            <a:r>
              <a:rPr lang="en-US" sz="1300" dirty="0">
                <a:hlinkClick r:id="rId4"/>
              </a:rPr>
              <a:t>https://preservingnewforms.dlib.nyu.edu</a:t>
            </a:r>
            <a:r>
              <a:rPr lang="en-US" sz="1300" dirty="0"/>
              <a:t> </a:t>
            </a:r>
          </a:p>
        </p:txBody>
      </p:sp>
    </p:spTree>
    <p:extLst>
      <p:ext uri="{BB962C8B-B14F-4D97-AF65-F5344CB8AC3E}">
        <p14:creationId xmlns:p14="http://schemas.microsoft.com/office/powerpoint/2010/main" val="416684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FC0AC4-6B80-7CFD-3FF2-3B3C589FA07E}"/>
              </a:ext>
            </a:extLst>
          </p:cNvPr>
          <p:cNvSpPr>
            <a:spLocks noGrp="1"/>
          </p:cNvSpPr>
          <p:nvPr>
            <p:ph type="title"/>
          </p:nvPr>
        </p:nvSpPr>
        <p:spPr>
          <a:xfrm>
            <a:off x="693222" y="374578"/>
            <a:ext cx="7745099" cy="692980"/>
          </a:xfrm>
        </p:spPr>
        <p:txBody>
          <a:bodyPr/>
          <a:lstStyle/>
          <a:p>
            <a:pPr>
              <a:lnSpc>
                <a:spcPct val="100000"/>
              </a:lnSpc>
            </a:pPr>
            <a:r>
              <a:rPr lang="en-US" sz="2400" dirty="0"/>
              <a:t>Features that can be challenging to preserve:</a:t>
            </a:r>
            <a:br>
              <a:rPr lang="en-US" dirty="0"/>
            </a:br>
            <a:r>
              <a:rPr lang="en-US" dirty="0"/>
              <a:t>Large volume of files and links</a:t>
            </a:r>
            <a:br>
              <a:rPr lang="en-US" dirty="0"/>
            </a:br>
            <a:endParaRPr lang="en-US" dirty="0"/>
          </a:p>
        </p:txBody>
      </p:sp>
      <p:pic>
        <p:nvPicPr>
          <p:cNvPr id="7" name="Google Shape;188;p9" descr="The book cover for &quot;Developing Writers in Higher Education: A Longitudinal Study&quot; - it is a mostly dark background with a pale blue visual of interconnected nodes with lines between them.">
            <a:extLst>
              <a:ext uri="{FF2B5EF4-FFF2-40B4-BE49-F238E27FC236}">
                <a16:creationId xmlns:a16="http://schemas.microsoft.com/office/drawing/2014/main" id="{10AEAFA9-8C8F-DE51-1CAA-9E304CC4A92C}"/>
              </a:ext>
            </a:extLst>
          </p:cNvPr>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1441330" y="1386344"/>
            <a:ext cx="2159119" cy="3046880"/>
          </a:xfrm>
          <a:prstGeom prst="rect">
            <a:avLst/>
          </a:prstGeom>
          <a:noFill/>
          <a:ln w="9525" cap="flat" cmpd="sng">
            <a:solidFill>
              <a:schemeClr val="dk2"/>
            </a:solidFill>
            <a:prstDash val="solid"/>
            <a:round/>
            <a:headEnd type="none" w="sm" len="sm"/>
            <a:tailEnd type="none" w="sm" len="sm"/>
          </a:ln>
        </p:spPr>
      </p:pic>
      <p:sp>
        <p:nvSpPr>
          <p:cNvPr id="10" name="Google Shape;191;p9">
            <a:extLst>
              <a:ext uri="{FF2B5EF4-FFF2-40B4-BE49-F238E27FC236}">
                <a16:creationId xmlns:a16="http://schemas.microsoft.com/office/drawing/2014/main" id="{C06C9D93-5E78-B22E-E186-7E00738916E5}"/>
              </a:ext>
            </a:extLst>
          </p:cNvPr>
          <p:cNvSpPr txBox="1"/>
          <p:nvPr/>
        </p:nvSpPr>
        <p:spPr>
          <a:xfrm>
            <a:off x="2695130" y="3269215"/>
            <a:ext cx="1593543" cy="129611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685800" marR="0" lvl="0" indent="-685800" algn="l" rtl="0">
              <a:lnSpc>
                <a:spcPct val="90000"/>
              </a:lnSpc>
              <a:spcBef>
                <a:spcPts val="0"/>
              </a:spcBef>
              <a:spcAft>
                <a:spcPts val="0"/>
              </a:spcAft>
              <a:buClr>
                <a:srgbClr val="000000"/>
              </a:buClr>
              <a:buSzPts val="1800"/>
              <a:buFont typeface="Arial"/>
              <a:buNone/>
            </a:pPr>
            <a:r>
              <a:rPr lang="en-US" sz="1600" dirty="0">
                <a:latin typeface="Consolas"/>
                <a:ea typeface="Consolas"/>
                <a:cs typeface="Consolas"/>
                <a:sym typeface="Consolas"/>
              </a:rPr>
              <a:t>  1	EPUB</a:t>
            </a:r>
            <a:endParaRPr sz="1600" dirty="0">
              <a:latin typeface="Consolas"/>
              <a:ea typeface="Consolas"/>
              <a:cs typeface="Consolas"/>
              <a:sym typeface="Consolas"/>
            </a:endParaRPr>
          </a:p>
          <a:p>
            <a:pPr marL="685800" marR="0" lvl="0" indent="-685800" algn="l" rtl="0">
              <a:lnSpc>
                <a:spcPct val="90000"/>
              </a:lnSpc>
              <a:spcBef>
                <a:spcPts val="0"/>
              </a:spcBef>
              <a:spcAft>
                <a:spcPts val="0"/>
              </a:spcAft>
              <a:buClr>
                <a:srgbClr val="000000"/>
              </a:buClr>
              <a:buSzPts val="1800"/>
              <a:buFont typeface="Arial"/>
              <a:buNone/>
            </a:pPr>
            <a:r>
              <a:rPr lang="en-US" sz="1600" b="0" i="0" u="none" strike="noStrike" cap="none" dirty="0">
                <a:solidFill>
                  <a:srgbClr val="000000"/>
                </a:solidFill>
                <a:latin typeface="Consolas"/>
                <a:ea typeface="Consolas"/>
                <a:cs typeface="Consolas"/>
                <a:sym typeface="Consolas"/>
              </a:rPr>
              <a:t>283 	PDFs</a:t>
            </a:r>
            <a:endParaRPr sz="1600" b="0" i="0" u="none" strike="noStrike" cap="none" dirty="0">
              <a:solidFill>
                <a:srgbClr val="000000"/>
              </a:solidFill>
              <a:latin typeface="Consolas"/>
              <a:ea typeface="Consolas"/>
              <a:cs typeface="Consolas"/>
              <a:sym typeface="Consolas"/>
            </a:endParaRPr>
          </a:p>
          <a:p>
            <a:pPr marL="685800" marR="0" lvl="0" indent="-685800" algn="l" rtl="0">
              <a:lnSpc>
                <a:spcPct val="90000"/>
              </a:lnSpc>
              <a:spcBef>
                <a:spcPts val="0"/>
              </a:spcBef>
              <a:spcAft>
                <a:spcPts val="0"/>
              </a:spcAft>
              <a:buClr>
                <a:srgbClr val="000000"/>
              </a:buClr>
              <a:buSzPts val="1800"/>
              <a:buFont typeface="Arial"/>
              <a:buNone/>
            </a:pPr>
            <a:r>
              <a:rPr lang="en-US" sz="1600" b="0" i="0" u="none" strike="noStrike" cap="none" dirty="0">
                <a:solidFill>
                  <a:srgbClr val="000000"/>
                </a:solidFill>
                <a:latin typeface="Consolas"/>
                <a:ea typeface="Consolas"/>
                <a:cs typeface="Consolas"/>
                <a:sym typeface="Consolas"/>
              </a:rPr>
              <a:t> 31 	Videos</a:t>
            </a:r>
            <a:endParaRPr sz="1600" b="0" i="0" u="none" strike="noStrike" cap="none" dirty="0">
              <a:solidFill>
                <a:srgbClr val="000000"/>
              </a:solidFill>
              <a:latin typeface="Consolas"/>
              <a:ea typeface="Consolas"/>
              <a:cs typeface="Consolas"/>
              <a:sym typeface="Consolas"/>
            </a:endParaRPr>
          </a:p>
          <a:p>
            <a:pPr marL="685800" marR="0" lvl="0" indent="-685800" algn="l" rtl="0">
              <a:lnSpc>
                <a:spcPct val="90000"/>
              </a:lnSpc>
              <a:spcBef>
                <a:spcPts val="0"/>
              </a:spcBef>
              <a:spcAft>
                <a:spcPts val="0"/>
              </a:spcAft>
              <a:buClr>
                <a:srgbClr val="000000"/>
              </a:buClr>
              <a:buSzPts val="1800"/>
              <a:buFont typeface="Arial"/>
              <a:buNone/>
            </a:pPr>
            <a:r>
              <a:rPr lang="en-US" sz="1600" b="0" i="0" u="none" strike="noStrike" cap="none" dirty="0">
                <a:solidFill>
                  <a:srgbClr val="000000"/>
                </a:solidFill>
                <a:latin typeface="Consolas"/>
                <a:ea typeface="Consolas"/>
                <a:cs typeface="Consolas"/>
                <a:sym typeface="Consolas"/>
              </a:rPr>
              <a:t> 22	Audio</a:t>
            </a:r>
            <a:endParaRPr sz="1600" b="0" i="0" u="none" strike="noStrike" cap="none" dirty="0">
              <a:solidFill>
                <a:srgbClr val="000000"/>
              </a:solidFill>
              <a:latin typeface="Consolas"/>
              <a:ea typeface="Consolas"/>
              <a:cs typeface="Consolas"/>
              <a:sym typeface="Consolas"/>
            </a:endParaRPr>
          </a:p>
          <a:p>
            <a:pPr marL="685800" marR="0" lvl="0" indent="-685800" algn="l" rtl="0">
              <a:lnSpc>
                <a:spcPct val="90000"/>
              </a:lnSpc>
              <a:spcBef>
                <a:spcPts val="0"/>
              </a:spcBef>
              <a:spcAft>
                <a:spcPts val="0"/>
              </a:spcAft>
              <a:buClr>
                <a:srgbClr val="000000"/>
              </a:buClr>
              <a:buSzPts val="1800"/>
              <a:buFont typeface="Arial"/>
              <a:buNone/>
            </a:pPr>
            <a:r>
              <a:rPr lang="en-US" sz="1600" b="0" i="0" u="none" strike="noStrike" cap="none" dirty="0">
                <a:solidFill>
                  <a:srgbClr val="000000"/>
                </a:solidFill>
                <a:latin typeface="Consolas"/>
                <a:ea typeface="Consolas"/>
                <a:cs typeface="Consolas"/>
                <a:sym typeface="Consolas"/>
              </a:rPr>
              <a:t>  3	Images</a:t>
            </a:r>
            <a:endParaRPr sz="1600" b="0" i="0" u="none" strike="noStrike" cap="none" dirty="0">
              <a:solidFill>
                <a:srgbClr val="000000"/>
              </a:solidFill>
              <a:latin typeface="Consolas"/>
              <a:ea typeface="Consolas"/>
              <a:cs typeface="Consolas"/>
              <a:sym typeface="Consolas"/>
            </a:endParaRPr>
          </a:p>
        </p:txBody>
      </p:sp>
      <p:pic>
        <p:nvPicPr>
          <p:cNvPr id="9" name="Google Shape;190;p9" descr="A screenshot of some of the text from &quot;Developing Writers in Higher Education: A Longitudinal Study&quot; with an audio player embedded in the text. The audio player is highlighting the text that is being read.">
            <a:extLst>
              <a:ext uri="{FF2B5EF4-FFF2-40B4-BE49-F238E27FC236}">
                <a16:creationId xmlns:a16="http://schemas.microsoft.com/office/drawing/2014/main" id="{9ACE7134-A9D3-0B3C-3348-65312DC8DE88}"/>
              </a:ext>
            </a:extLst>
          </p:cNvPr>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5239657" y="1386344"/>
            <a:ext cx="2429229" cy="2909235"/>
          </a:xfrm>
          <a:prstGeom prst="rect">
            <a:avLst/>
          </a:prstGeom>
          <a:noFill/>
          <a:ln w="9525" cap="flat" cmpd="sng">
            <a:solidFill>
              <a:schemeClr val="dk2"/>
            </a:solidFill>
            <a:prstDash val="solid"/>
            <a:round/>
            <a:headEnd type="none" w="sm" len="sm"/>
            <a:tailEnd type="none" w="sm" len="sm"/>
          </a:ln>
        </p:spPr>
      </p:pic>
      <p:sp>
        <p:nvSpPr>
          <p:cNvPr id="12" name="Google Shape;194;p9">
            <a:extLst>
              <a:ext uri="{FF2B5EF4-FFF2-40B4-BE49-F238E27FC236}">
                <a16:creationId xmlns:a16="http://schemas.microsoft.com/office/drawing/2014/main" id="{953C25AB-2AC6-8085-90ED-D790CD02C000}"/>
              </a:ext>
            </a:extLst>
          </p:cNvPr>
          <p:cNvSpPr txBox="1"/>
          <p:nvPr/>
        </p:nvSpPr>
        <p:spPr>
          <a:xfrm>
            <a:off x="7668886" y="2345916"/>
            <a:ext cx="1301031"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ea typeface="Montserrat"/>
                <a:cs typeface="Montserrat"/>
                <a:sym typeface="Montserrat"/>
              </a:rPr>
              <a:t>Audio file embedded in text</a:t>
            </a:r>
            <a:endParaRPr sz="1600" b="0" i="0" u="none" strike="noStrike" cap="none" dirty="0">
              <a:solidFill>
                <a:srgbClr val="000000"/>
              </a:solidFill>
              <a:ea typeface="Montserrat"/>
              <a:cs typeface="Montserrat"/>
              <a:sym typeface="Montserrat"/>
            </a:endParaRPr>
          </a:p>
        </p:txBody>
      </p:sp>
      <p:sp>
        <p:nvSpPr>
          <p:cNvPr id="6" name="Google Shape;187;p9">
            <a:extLst>
              <a:ext uri="{FF2B5EF4-FFF2-40B4-BE49-F238E27FC236}">
                <a16:creationId xmlns:a16="http://schemas.microsoft.com/office/drawing/2014/main" id="{996DD15F-422F-0F55-43C5-4132EB7E74A2}"/>
              </a:ext>
            </a:extLst>
          </p:cNvPr>
          <p:cNvSpPr txBox="1"/>
          <p:nvPr/>
        </p:nvSpPr>
        <p:spPr>
          <a:xfrm>
            <a:off x="4136433" y="4433224"/>
            <a:ext cx="4973400" cy="692980"/>
          </a:xfrm>
          <a:prstGeom prst="rect">
            <a:avLst/>
          </a:prstGeom>
          <a:noFill/>
          <a:ln>
            <a:noFill/>
          </a:ln>
        </p:spPr>
        <p:txBody>
          <a:bodyPr spcFirstLastPara="1" wrap="square" lIns="91425" tIns="91425" rIns="91425" bIns="91425" anchor="t" anchorCtr="0">
            <a:spAutoFit/>
          </a:bodyPr>
          <a:lstStyle/>
          <a:p>
            <a:pPr marL="0" marR="0" lvl="0" indent="0" algn="r" rtl="0">
              <a:lnSpc>
                <a:spcPct val="95000"/>
              </a:lnSpc>
              <a:spcBef>
                <a:spcPts val="1000"/>
              </a:spcBef>
              <a:spcAft>
                <a:spcPts val="0"/>
              </a:spcAft>
              <a:buClr>
                <a:srgbClr val="000000"/>
              </a:buClr>
              <a:buSzPts val="1300"/>
              <a:buFont typeface="Arial"/>
              <a:buNone/>
            </a:pPr>
            <a:r>
              <a:rPr lang="en-US" sz="1300" b="0" i="0" u="none" strike="noStrike" cap="none" dirty="0">
                <a:solidFill>
                  <a:schemeClr val="dk1"/>
                </a:solidFill>
                <a:latin typeface="Calibri"/>
                <a:ea typeface="Calibri"/>
                <a:cs typeface="Calibri"/>
                <a:sym typeface="Calibri"/>
              </a:rPr>
              <a:t>Developing Writers in Higher Education by Anne Ruggles Gere. </a:t>
            </a:r>
            <a:r>
              <a:rPr lang="en-US" sz="1300" b="0" i="0" u="none" strike="noStrike" cap="none" dirty="0">
                <a:solidFill>
                  <a:schemeClr val="dk1"/>
                </a:solidFill>
                <a:latin typeface="Calibri"/>
                <a:ea typeface="Calibri"/>
                <a:cs typeface="Calibri"/>
                <a:sym typeface="Calibri"/>
                <a:hlinkClick r:id="rId5"/>
              </a:rPr>
              <a:t>https://doi.org/10.3998/mpub.10079890</a:t>
            </a:r>
            <a:r>
              <a:rPr lang="en-US" sz="1300" b="0" i="0" u="none" strike="noStrike" cap="none" dirty="0">
                <a:solidFill>
                  <a:schemeClr val="dk1"/>
                </a:solidFill>
                <a:latin typeface="Calibri"/>
                <a:ea typeface="Calibri"/>
                <a:cs typeface="Calibri"/>
                <a:sym typeface="Calibri"/>
              </a:rPr>
              <a:t> </a:t>
            </a:r>
            <a:endParaRPr sz="11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939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FC0AC4-6B80-7CFD-3FF2-3B3C589FA07E}"/>
              </a:ext>
            </a:extLst>
          </p:cNvPr>
          <p:cNvSpPr>
            <a:spLocks noGrp="1"/>
          </p:cNvSpPr>
          <p:nvPr>
            <p:ph type="title"/>
          </p:nvPr>
        </p:nvSpPr>
        <p:spPr>
          <a:xfrm>
            <a:off x="693222" y="382327"/>
            <a:ext cx="7745099" cy="692980"/>
          </a:xfrm>
        </p:spPr>
        <p:txBody>
          <a:bodyPr/>
          <a:lstStyle/>
          <a:p>
            <a:pPr>
              <a:lnSpc>
                <a:spcPct val="100000"/>
              </a:lnSpc>
            </a:pPr>
            <a:r>
              <a:rPr lang="en-US" sz="2400" dirty="0"/>
              <a:t>Features that can be challenging to preserve:</a:t>
            </a:r>
            <a:br>
              <a:rPr lang="en-US" dirty="0"/>
            </a:br>
            <a:r>
              <a:rPr lang="en-US" dirty="0"/>
              <a:t>Large volume of files and links</a:t>
            </a:r>
            <a:br>
              <a:rPr lang="en-US" dirty="0"/>
            </a:br>
            <a:endParaRPr lang="en-US" dirty="0"/>
          </a:p>
        </p:txBody>
      </p:sp>
      <p:sp>
        <p:nvSpPr>
          <p:cNvPr id="8" name="Text Placeholder 21">
            <a:extLst>
              <a:ext uri="{FF2B5EF4-FFF2-40B4-BE49-F238E27FC236}">
                <a16:creationId xmlns:a16="http://schemas.microsoft.com/office/drawing/2014/main" id="{528AC7D9-4BD2-DEB6-12D6-88009E201D8B}"/>
              </a:ext>
            </a:extLst>
          </p:cNvPr>
          <p:cNvSpPr txBox="1">
            <a:spLocks/>
          </p:cNvSpPr>
          <p:nvPr/>
        </p:nvSpPr>
        <p:spPr>
          <a:xfrm>
            <a:off x="697986" y="1344038"/>
            <a:ext cx="4106243" cy="2266950"/>
          </a:xfrm>
          <a:prstGeom prst="rect">
            <a:avLst/>
          </a:prstGeom>
        </p:spPr>
        <p:txBody>
          <a:bodyPr/>
          <a:lstStyle>
            <a:lvl1pPr marL="0" algn="l" rtl="0" eaLnBrk="1" fontAlgn="base" hangingPunct="1">
              <a:lnSpc>
                <a:spcPct val="95000"/>
              </a:lnSpc>
              <a:spcBef>
                <a:spcPts val="0"/>
              </a:spcBef>
              <a:spcAft>
                <a:spcPct val="0"/>
              </a:spcAft>
              <a:buClr>
                <a:schemeClr val="accent1"/>
              </a:buClr>
              <a:buSzPct val="90000"/>
              <a:buFont typeface="Wingdings" pitchFamily="2" charset="2"/>
              <a:defRPr sz="1600" b="0">
                <a:solidFill>
                  <a:schemeClr val="tx1"/>
                </a:solidFill>
                <a:latin typeface="+mn-lt"/>
                <a:ea typeface="+mn-ea"/>
                <a:cs typeface="+mn-cs"/>
              </a:defRPr>
            </a:lvl1pPr>
            <a:lvl2pPr marL="182880" indent="-182880" algn="l" rtl="0" eaLnBrk="1" fontAlgn="base" hangingPunct="1">
              <a:lnSpc>
                <a:spcPct val="95000"/>
              </a:lnSpc>
              <a:spcBef>
                <a:spcPts val="500"/>
              </a:spcBef>
              <a:spcAft>
                <a:spcPct val="0"/>
              </a:spcAft>
              <a:buClr>
                <a:srgbClr val="CD4435"/>
              </a:buClr>
              <a:buSzPct val="105000"/>
              <a:buFont typeface="Symbol" panose="05050102010706020507" pitchFamily="18" charset="2"/>
              <a:buChar char=""/>
              <a:defRPr sz="1600">
                <a:solidFill>
                  <a:schemeClr val="tx1"/>
                </a:solidFill>
                <a:latin typeface="+mn-lt"/>
                <a:cs typeface="+mn-cs"/>
              </a:defRPr>
            </a:lvl2pPr>
            <a:lvl3pPr marL="406400" indent="-233363" algn="l" rtl="0" eaLnBrk="1" fontAlgn="base" hangingPunct="1">
              <a:spcBef>
                <a:spcPts val="900"/>
              </a:spcBef>
              <a:spcAft>
                <a:spcPts val="0"/>
              </a:spcAft>
              <a:buClr>
                <a:schemeClr val="tx1"/>
              </a:buClr>
              <a:buSzPct val="100000"/>
              <a:buFont typeface="+mj-lt"/>
              <a:buAutoNum type="arabicPeriod"/>
              <a:defRPr sz="1600">
                <a:solidFill>
                  <a:schemeClr val="tx1"/>
                </a:solidFill>
                <a:latin typeface="+mn-lt"/>
                <a:cs typeface="+mn-cs"/>
              </a:defRPr>
            </a:lvl3pPr>
            <a:lvl4pPr marL="200025" indent="-136525" algn="l" rtl="0" eaLnBrk="1" fontAlgn="base" hangingPunct="1">
              <a:spcBef>
                <a:spcPts val="900"/>
              </a:spcBef>
              <a:spcAft>
                <a:spcPts val="0"/>
              </a:spcAft>
              <a:buClr>
                <a:srgbClr val="000000"/>
              </a:buClr>
              <a:buSzPct val="90000"/>
              <a:buFont typeface="Arial"/>
              <a:buChar char="•"/>
              <a:defRPr sz="1600" baseline="0">
                <a:solidFill>
                  <a:schemeClr val="tx1"/>
                </a:solidFill>
                <a:latin typeface="+mn-lt"/>
                <a:cs typeface="+mn-cs"/>
              </a:defRPr>
            </a:lvl4pPr>
            <a:lvl5pPr marL="200025" indent="-136525" algn="l" rtl="0" eaLnBrk="1" fontAlgn="base" hangingPunct="1">
              <a:spcBef>
                <a:spcPts val="900"/>
              </a:spcBef>
              <a:spcAft>
                <a:spcPts val="0"/>
              </a:spcAft>
              <a:buClr>
                <a:srgbClr val="000000"/>
              </a:buClr>
              <a:buFont typeface="Arial"/>
              <a:buChar char="•"/>
              <a:defRPr sz="16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baseline="0">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spcAft>
                <a:spcPts val="1600"/>
              </a:spcAft>
            </a:pPr>
            <a:r>
              <a:rPr lang="en-US" sz="2000" kern="0" dirty="0"/>
              <a:t>Guidelines:</a:t>
            </a:r>
          </a:p>
          <a:p>
            <a:pPr marL="342900" indent="-342900">
              <a:spcAft>
                <a:spcPts val="1600"/>
              </a:spcAft>
              <a:buFont typeface="Arial" panose="020B0604020202020204" pitchFamily="34" charset="0"/>
              <a:buChar char="•"/>
            </a:pPr>
            <a:r>
              <a:rPr lang="en-US" sz="2000" kern="0" dirty="0"/>
              <a:t>Include all components of the work in export packages</a:t>
            </a:r>
          </a:p>
          <a:p>
            <a:pPr marL="342900" indent="-342900">
              <a:spcAft>
                <a:spcPts val="1600"/>
              </a:spcAft>
              <a:buFont typeface="Arial" panose="020B0604020202020204" pitchFamily="34" charset="0"/>
              <a:buChar char="•"/>
            </a:pPr>
            <a:r>
              <a:rPr lang="en-US" sz="2000" kern="0" dirty="0"/>
              <a:t>Favor broadly adopted, open, non-proprietary file formats</a:t>
            </a:r>
          </a:p>
          <a:p>
            <a:pPr marL="342900" indent="-342900">
              <a:spcAft>
                <a:spcPts val="1600"/>
              </a:spcAft>
              <a:buFont typeface="Arial" panose="020B0604020202020204" pitchFamily="34" charset="0"/>
              <a:buChar char="•"/>
            </a:pPr>
            <a:r>
              <a:rPr lang="en-US" sz="2000" kern="0" dirty="0"/>
              <a:t>Create descriptive metadata and use unique identifiers for each resource</a:t>
            </a:r>
          </a:p>
        </p:txBody>
      </p:sp>
      <p:pic>
        <p:nvPicPr>
          <p:cNvPr id="7" name="Google Shape;188;p9" descr="The book cover for &quot;Developing Writers in Higher Education: A Longitudinal Study&quot;">
            <a:extLst>
              <a:ext uri="{FF2B5EF4-FFF2-40B4-BE49-F238E27FC236}">
                <a16:creationId xmlns:a16="http://schemas.microsoft.com/office/drawing/2014/main" id="{10AEAFA9-8C8F-DE51-1CAA-9E304CC4A92C}"/>
              </a:ext>
            </a:extLst>
          </p:cNvPr>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5385925" y="1378884"/>
            <a:ext cx="1258899" cy="1781932"/>
          </a:xfrm>
          <a:prstGeom prst="rect">
            <a:avLst/>
          </a:prstGeom>
          <a:noFill/>
          <a:ln w="9525" cap="flat" cmpd="sng">
            <a:solidFill>
              <a:schemeClr val="dk2"/>
            </a:solidFill>
            <a:prstDash val="solid"/>
            <a:round/>
            <a:headEnd type="none" w="sm" len="sm"/>
            <a:tailEnd type="none" w="sm" len="sm"/>
          </a:ln>
        </p:spPr>
      </p:pic>
      <p:pic>
        <p:nvPicPr>
          <p:cNvPr id="9" name="Google Shape;190;p9" descr="A screenshot of some of the text from &quot;Developing Writers in Higher Education: A Longitudinal Study&quot; with an audio player embedded in the text. The audio player is highlighting the text that is being read.">
            <a:extLst>
              <a:ext uri="{FF2B5EF4-FFF2-40B4-BE49-F238E27FC236}">
                <a16:creationId xmlns:a16="http://schemas.microsoft.com/office/drawing/2014/main" id="{9ACE7134-A9D3-0B3C-3348-65312DC8DE88}"/>
              </a:ext>
            </a:extLst>
          </p:cNvPr>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6453915" y="1745383"/>
            <a:ext cx="2429229" cy="2909235"/>
          </a:xfrm>
          <a:prstGeom prst="rect">
            <a:avLst/>
          </a:prstGeom>
          <a:noFill/>
          <a:ln w="9525" cap="flat" cmpd="sng">
            <a:solidFill>
              <a:schemeClr val="dk2"/>
            </a:solidFill>
            <a:prstDash val="solid"/>
            <a:round/>
            <a:headEnd type="none" w="sm" len="sm"/>
            <a:tailEnd type="none" w="sm" len="sm"/>
          </a:ln>
        </p:spPr>
      </p:pic>
      <p:sp>
        <p:nvSpPr>
          <p:cNvPr id="6" name="Google Shape;187;p9">
            <a:extLst>
              <a:ext uri="{FF2B5EF4-FFF2-40B4-BE49-F238E27FC236}">
                <a16:creationId xmlns:a16="http://schemas.microsoft.com/office/drawing/2014/main" id="{996DD15F-422F-0F55-43C5-4132EB7E74A2}"/>
              </a:ext>
            </a:extLst>
          </p:cNvPr>
          <p:cNvSpPr txBox="1"/>
          <p:nvPr/>
        </p:nvSpPr>
        <p:spPr>
          <a:xfrm>
            <a:off x="5884946" y="4518189"/>
            <a:ext cx="3567165" cy="502928"/>
          </a:xfrm>
          <a:prstGeom prst="rect">
            <a:avLst/>
          </a:prstGeom>
          <a:noFill/>
          <a:ln>
            <a:noFill/>
          </a:ln>
        </p:spPr>
        <p:txBody>
          <a:bodyPr spcFirstLastPara="1" wrap="square" lIns="91425" tIns="91425" rIns="91425" bIns="91425" anchor="t" anchorCtr="0">
            <a:spAutoFit/>
          </a:bodyPr>
          <a:lstStyle/>
          <a:p>
            <a:pPr marL="0" marR="0" lvl="0" indent="0" algn="ctr" rtl="0">
              <a:lnSpc>
                <a:spcPct val="95000"/>
              </a:lnSpc>
              <a:spcBef>
                <a:spcPts val="1000"/>
              </a:spcBef>
              <a:spcAft>
                <a:spcPts val="0"/>
              </a:spcAft>
              <a:buClr>
                <a:srgbClr val="000000"/>
              </a:buClr>
              <a:buSzPts val="1300"/>
              <a:buFont typeface="Arial"/>
              <a:buNone/>
            </a:pPr>
            <a:r>
              <a:rPr lang="en-US" sz="1300" b="0" i="0" u="none" strike="noStrike" cap="none" dirty="0">
                <a:solidFill>
                  <a:schemeClr val="dk1"/>
                </a:solidFill>
                <a:latin typeface="Calibri"/>
                <a:ea typeface="Calibri"/>
                <a:cs typeface="Calibri"/>
                <a:sym typeface="Calibri"/>
                <a:hlinkClick r:id="rId5"/>
              </a:rPr>
              <a:t>https://doi.org/10.3998/mpub.10079890</a:t>
            </a:r>
            <a:r>
              <a:rPr lang="en-US" sz="1300" b="0" i="0" u="none" strike="noStrike" cap="none" dirty="0">
                <a:solidFill>
                  <a:schemeClr val="dk1"/>
                </a:solidFill>
                <a:latin typeface="Calibri"/>
                <a:ea typeface="Calibri"/>
                <a:cs typeface="Calibri"/>
                <a:sym typeface="Calibri"/>
              </a:rPr>
              <a:t> </a:t>
            </a:r>
            <a:endParaRPr sz="11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23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38560A8E-E357-4696-CF2B-6A42AC297E2A}"/>
              </a:ext>
            </a:extLst>
          </p:cNvPr>
          <p:cNvSpPr>
            <a:spLocks noGrp="1"/>
          </p:cNvSpPr>
          <p:nvPr>
            <p:ph type="title"/>
          </p:nvPr>
        </p:nvSpPr>
        <p:spPr>
          <a:xfrm>
            <a:off x="693397" y="370193"/>
            <a:ext cx="7985805" cy="726621"/>
          </a:xfrm>
        </p:spPr>
        <p:txBody>
          <a:bodyPr/>
          <a:lstStyle/>
          <a:p>
            <a:pPr>
              <a:lnSpc>
                <a:spcPct val="100000"/>
              </a:lnSpc>
            </a:pPr>
            <a:r>
              <a:rPr lang="en-US" sz="2400" dirty="0"/>
              <a:t>Features that can be challenging to preserve:</a:t>
            </a:r>
            <a:br>
              <a:rPr lang="en-US" dirty="0"/>
            </a:br>
            <a:r>
              <a:rPr lang="en-US" dirty="0"/>
              <a:t>Content hosted by third parties</a:t>
            </a:r>
            <a:br>
              <a:rPr lang="en-US" dirty="0"/>
            </a:br>
            <a:endParaRPr lang="en-US" dirty="0"/>
          </a:p>
        </p:txBody>
      </p:sp>
      <p:pic>
        <p:nvPicPr>
          <p:cNvPr id="11" name="Google Shape;202;g11e0d0df714_0_0" descr="A YouTube video in a Chrome browser. The video fills the whole browser window, and the URL shows that this is because it is in &quot;embed&quot; format.">
            <a:extLst>
              <a:ext uri="{FF2B5EF4-FFF2-40B4-BE49-F238E27FC236}">
                <a16:creationId xmlns:a16="http://schemas.microsoft.com/office/drawing/2014/main" id="{69F3D4A0-C5B4-CA19-0E55-95F9FA1CA03A}"/>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51921" y="1964922"/>
            <a:ext cx="3176650" cy="2071200"/>
          </a:xfrm>
          <a:prstGeom prst="rect">
            <a:avLst/>
          </a:prstGeom>
          <a:noFill/>
          <a:ln w="9525" cap="flat" cmpd="sng">
            <a:solidFill>
              <a:schemeClr val="dk2"/>
            </a:solidFill>
            <a:prstDash val="solid"/>
            <a:round/>
            <a:headEnd type="none" w="sm" len="sm"/>
            <a:tailEnd type="none" w="sm" len="sm"/>
          </a:ln>
        </p:spPr>
      </p:pic>
      <p:pic>
        <p:nvPicPr>
          <p:cNvPr id="10" name="Google Shape;201;g11e0d0df714_0_0" descr="A screenshot of &quot;By Any Media Necessary&quot; in NYU's OpenSquare platform. It shows the same video as shown in the browser window is embedded in the flow of the e-book text.">
            <a:extLst>
              <a:ext uri="{FF2B5EF4-FFF2-40B4-BE49-F238E27FC236}">
                <a16:creationId xmlns:a16="http://schemas.microsoft.com/office/drawing/2014/main" id="{D351A896-34B2-4467-95E3-24A08469514B}"/>
              </a:ext>
            </a:extLst>
          </p:cNvPr>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4362791" y="1421396"/>
            <a:ext cx="4424022" cy="3086309"/>
          </a:xfrm>
          <a:prstGeom prst="rect">
            <a:avLst/>
          </a:prstGeom>
          <a:noFill/>
          <a:ln w="9525" cap="flat" cmpd="sng">
            <a:solidFill>
              <a:schemeClr val="dk2"/>
            </a:solidFill>
            <a:prstDash val="solid"/>
            <a:round/>
            <a:headEnd type="none" w="sm" len="sm"/>
            <a:tailEnd type="none" w="sm" len="sm"/>
          </a:ln>
        </p:spPr>
      </p:pic>
      <p:sp>
        <p:nvSpPr>
          <p:cNvPr id="12" name="Google Shape;203;g11e0d0df714_0_0" descr="An arrow connecting the YouTube video in the browser window to the video embedded in the text - they are the same content.">
            <a:extLst>
              <a:ext uri="{FF2B5EF4-FFF2-40B4-BE49-F238E27FC236}">
                <a16:creationId xmlns:a16="http://schemas.microsoft.com/office/drawing/2014/main" id="{BF00896E-8AA7-F941-95A5-384437788C85}"/>
              </a:ext>
            </a:extLst>
          </p:cNvPr>
          <p:cNvSpPr/>
          <p:nvPr/>
        </p:nvSpPr>
        <p:spPr>
          <a:xfrm>
            <a:off x="3012879" y="2860214"/>
            <a:ext cx="1905600" cy="585000"/>
          </a:xfrm>
          <a:prstGeom prst="rightArrow">
            <a:avLst>
              <a:gd name="adj1" fmla="val 50000"/>
              <a:gd name="adj2" fmla="val 117462"/>
            </a:avLst>
          </a:prstGeom>
          <a:solidFill>
            <a:srgbClr val="D9D2E9"/>
          </a:solidFill>
          <a:ln w="19050"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04;g11e0d0df714_0_0">
            <a:extLst>
              <a:ext uri="{FF2B5EF4-FFF2-40B4-BE49-F238E27FC236}">
                <a16:creationId xmlns:a16="http://schemas.microsoft.com/office/drawing/2014/main" id="{1EBF26CF-5580-ECD4-B879-B620CD2C8E61}"/>
              </a:ext>
            </a:extLst>
          </p:cNvPr>
          <p:cNvSpPr txBox="1"/>
          <p:nvPr/>
        </p:nvSpPr>
        <p:spPr>
          <a:xfrm>
            <a:off x="4288802" y="4443044"/>
            <a:ext cx="4571999" cy="692980"/>
          </a:xfrm>
          <a:prstGeom prst="rect">
            <a:avLst/>
          </a:prstGeom>
          <a:noFill/>
          <a:ln>
            <a:noFill/>
          </a:ln>
        </p:spPr>
        <p:txBody>
          <a:bodyPr spcFirstLastPara="1" wrap="square" lIns="91425" tIns="91425" rIns="91425" bIns="91425" anchor="t" anchorCtr="0">
            <a:spAutoFit/>
          </a:bodyPr>
          <a:lstStyle/>
          <a:p>
            <a:pPr marL="0" marR="0" lvl="0" indent="0" algn="r" rtl="0">
              <a:lnSpc>
                <a:spcPct val="95000"/>
              </a:lnSpc>
              <a:spcBef>
                <a:spcPts val="1000"/>
              </a:spcBef>
              <a:spcAft>
                <a:spcPts val="0"/>
              </a:spcAft>
              <a:buClr>
                <a:srgbClr val="000000"/>
              </a:buClr>
              <a:buSzPts val="1300"/>
              <a:buFont typeface="Arial"/>
              <a:buNone/>
            </a:pPr>
            <a:r>
              <a:rPr lang="en-US" sz="1300" b="0" i="0" u="none" strike="noStrike" cap="none" dirty="0">
                <a:solidFill>
                  <a:schemeClr val="dk1"/>
                </a:solidFill>
                <a:latin typeface="Calibri"/>
                <a:ea typeface="Calibri"/>
                <a:cs typeface="Calibri"/>
                <a:sym typeface="Calibri"/>
              </a:rPr>
              <a:t>By Any Media Necessary by Henry Jenkins, Sangita </a:t>
            </a:r>
            <a:r>
              <a:rPr lang="en-US" sz="1300" b="0" i="0" u="none" strike="noStrike" cap="none" dirty="0" err="1">
                <a:solidFill>
                  <a:schemeClr val="dk1"/>
                </a:solidFill>
                <a:latin typeface="Calibri"/>
                <a:ea typeface="Calibri"/>
                <a:cs typeface="Calibri"/>
                <a:sym typeface="Calibri"/>
              </a:rPr>
              <a:t>Shresthova</a:t>
            </a:r>
            <a:r>
              <a:rPr lang="en-US" sz="1300" b="0" i="0" u="none" strike="noStrike" cap="none" dirty="0">
                <a:solidFill>
                  <a:schemeClr val="dk1"/>
                </a:solidFill>
                <a:latin typeface="Calibri"/>
                <a:ea typeface="Calibri"/>
                <a:cs typeface="Calibri"/>
                <a:sym typeface="Calibri"/>
              </a:rPr>
              <a:t>, et al. </a:t>
            </a:r>
            <a:r>
              <a:rPr lang="en-US" sz="1300" b="0" i="0" u="none" strike="noStrike" cap="none" dirty="0">
                <a:solidFill>
                  <a:schemeClr val="dk1"/>
                </a:solidFill>
                <a:latin typeface="Calibri"/>
                <a:ea typeface="Calibri"/>
                <a:cs typeface="Calibri"/>
                <a:sym typeface="Calibri"/>
                <a:hlinkClick r:id="rId5"/>
              </a:rPr>
              <a:t>https://opensquare.nyupress.org/books/9781479829712/</a:t>
            </a:r>
            <a:r>
              <a:rPr lang="en-US" sz="1300" b="0"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1958588"/>
      </p:ext>
    </p:extLst>
  </p:cSld>
  <p:clrMapOvr>
    <a:masterClrMapping/>
  </p:clrMapOvr>
</p:sld>
</file>

<file path=ppt/theme/theme1.xml><?xml version="1.0" encoding="utf-8"?>
<a:theme xmlns:a="http://schemas.openxmlformats.org/drawingml/2006/main" name="Ithaka Survey Template">
  <a:themeElements>
    <a:clrScheme name="Custom 45">
      <a:dk1>
        <a:srgbClr val="000000"/>
      </a:dk1>
      <a:lt1>
        <a:srgbClr val="FFFFFF"/>
      </a:lt1>
      <a:dk2>
        <a:srgbClr val="343332"/>
      </a:dk2>
      <a:lt2>
        <a:srgbClr val="FFFFFF"/>
      </a:lt2>
      <a:accent1>
        <a:srgbClr val="0F8389"/>
      </a:accent1>
      <a:accent2>
        <a:srgbClr val="CD4435"/>
      </a:accent2>
      <a:accent3>
        <a:srgbClr val="96C9CB"/>
      </a:accent3>
      <a:accent4>
        <a:srgbClr val="000000"/>
      </a:accent4>
      <a:accent5>
        <a:srgbClr val="8F2F25"/>
      </a:accent5>
      <a:accent6>
        <a:srgbClr val="EAE8E1"/>
      </a:accent6>
      <a:hlink>
        <a:srgbClr val="000000"/>
      </a:hlink>
      <a:folHlink>
        <a:srgbClr val="000000"/>
      </a:folHlink>
    </a:clrScheme>
    <a:fontScheme name="Custom 4">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noFill/>
          <a:miter lim="800000"/>
          <a:headEnd/>
          <a:tailEnd/>
        </a:ln>
        <a:effectLst/>
      </a:spPr>
      <a:bodyPr vert="horz" wrap="square" lIns="45720" tIns="45720" rIns="45720" bIns="45720" numCol="1" rtlCol="0" anchor="t" anchorCtr="0" compatLnSpc="1">
        <a:prstTxWarp prst="textNoShape">
          <a:avLst/>
        </a:prstTxWarp>
        <a:noAutofit/>
      </a:bodyPr>
      <a:lstStyle>
        <a:defPPr algn="l">
          <a:defRPr dirty="0" err="1" smtClean="0">
            <a:solidFill>
              <a:schemeClr val="bg1"/>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95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bwMode="auto">
        <a:noFill/>
        <a:ln w="9525">
          <a:noFill/>
          <a:miter lim="800000"/>
          <a:headEnd/>
          <a:tailEnd/>
        </a:ln>
        <a:effectLst/>
      </a:spPr>
      <a:bodyPr vert="horz" wrap="square" lIns="0" tIns="0" rIns="0" bIns="0" numCol="1" anchor="t" anchorCtr="0" compatLnSpc="1">
        <a:prstTxWarp prst="textNoShape">
          <a:avLst/>
        </a:prstTxWarp>
        <a:noAutofit/>
      </a:bodyPr>
      <a:lstStyle>
        <a:defPPr marL="320040" indent="-320040" algn="l">
          <a:buClr>
            <a:srgbClr val="CD4435"/>
          </a:buClr>
          <a:buSzPct val="105000"/>
          <a:buFont typeface="Symbol" panose="05050102010706020507" pitchFamily="18" charset="2"/>
          <a:buChar char=""/>
          <a:defRPr sz="1400" kern="0"/>
        </a:defPPr>
      </a:lstStyle>
    </a:txDef>
  </a:objectDefaults>
  <a:extraClrSchemeLst/>
  <a:custClrLst>
    <a:custClr name="Table shading">
      <a:srgbClr val="F2F1ED"/>
    </a:custClr>
    <a:custClr name="Chart lines">
      <a:srgbClr val="D1CFC7"/>
    </a:custClr>
    <a:custClr name="Callouts and Bullets">
      <a:srgbClr val="CD4435"/>
    </a:custClr>
    <a:custClr name="Highlighted Text">
      <a:srgbClr val="0F8389"/>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Chart 1">
      <a:srgbClr val="0F8389"/>
    </a:custClr>
    <a:custClr name="Chart 2">
      <a:srgbClr val="CD4435"/>
    </a:custClr>
    <a:custClr name="Chart 3">
      <a:srgbClr val="96C9CB"/>
    </a:custClr>
    <a:custClr name="Chart 4">
      <a:srgbClr val="000000"/>
    </a:custClr>
    <a:custClr name="Chart 5">
      <a:srgbClr val="8F2F25"/>
    </a:custClr>
    <a:custClr name="Chart 6">
      <a:srgbClr val="EAE8E1"/>
    </a:custClr>
    <a:custClr name="Chart 7">
      <a:srgbClr val="3D140F"/>
    </a:custClr>
    <a:custClr name="Chart 8">
      <a:srgbClr val="B9DBDC"/>
    </a:custClr>
    <a:custClr name=" ">
      <a:srgbClr val="FFFFFF"/>
    </a:custClr>
    <a:custClr name=" ">
      <a:srgbClr val="FFFFFF"/>
    </a:custClr>
  </a:custClrLst>
  <a:extLst>
    <a:ext uri="{05A4C25C-085E-4340-85A3-A5531E510DB2}">
      <thm15:themeFamily xmlns:thm15="http://schemas.microsoft.com/office/thememl/2012/main" name="S+R MASTER.potx" id="{8E11A53E-6DC5-43DB-9DC5-DA9FBE6DC35C}" vid="{28FDE62E-71FB-4021-8828-0BB9CF38723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49310</TotalTime>
  <Words>1982</Words>
  <Application>Microsoft Office PowerPoint</Application>
  <PresentationFormat>On-screen Show (16:9)</PresentationFormat>
  <Paragraphs>133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Consolas</vt:lpstr>
      <vt:lpstr>Georgia</vt:lpstr>
      <vt:lpstr>Montserrat</vt:lpstr>
      <vt:lpstr>Symbol</vt:lpstr>
      <vt:lpstr>Wingdings</vt:lpstr>
      <vt:lpstr>Ithaka Survey Template</vt:lpstr>
      <vt:lpstr>Scholarship that’s built to last:  Strategies for publishers, platform creators, and authors</vt:lpstr>
      <vt:lpstr>Portico preservation service</vt:lpstr>
      <vt:lpstr>2005: E-publications as proxies for print</vt:lpstr>
      <vt:lpstr>Beyond the print proxy: Can we preserve at scale?</vt:lpstr>
      <vt:lpstr>Enhancing Services to Preserve New Forms of Scholarship</vt:lpstr>
      <vt:lpstr>Guidelines for Preserving New Forms of Scholarship</vt:lpstr>
      <vt:lpstr>Features that can be challenging to preserve: Large volume of files and links </vt:lpstr>
      <vt:lpstr>Features that can be challenging to preserve: Large volume of files and links </vt:lpstr>
      <vt:lpstr>Features that can be challenging to preserve: Content hosted by third parties </vt:lpstr>
      <vt:lpstr>Features that can be challenging to preserve: Content hosted by third parties </vt:lpstr>
      <vt:lpstr>Features that are challenging to preserve: Preserving the experience</vt:lpstr>
      <vt:lpstr>Features that are challenging to preserve: Preserving the experience</vt:lpstr>
      <vt:lpstr>Guidelines may align with other priorities</vt:lpstr>
      <vt:lpstr>Next steps</vt:lpstr>
      <vt:lpstr>Questions for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travisDellXPS</dc:creator>
  <cp:lastModifiedBy>Karen Hanson</cp:lastModifiedBy>
  <cp:revision>1600</cp:revision>
  <cp:lastPrinted>2015-01-08T16:25:55Z</cp:lastPrinted>
  <dcterms:created xsi:type="dcterms:W3CDTF">2008-09-30T19:00:16Z</dcterms:created>
  <dcterms:modified xsi:type="dcterms:W3CDTF">2022-10-06T15:40:54Z</dcterms:modified>
</cp:coreProperties>
</file>